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embeddedFontLst>
    <p:embeddedFont>
      <p:font typeface="Quattrocento Sans" charset="-122" pitchFamily="34"/>
      <p:regular r:id="rId19"/>
    </p:embeddedFont>
    <p:embeddedFont>
      <p:font typeface="Oranienbaum" charset="-122" pitchFamily="34"/>
      <p:regular r:id="rId20"/>
    </p:embeddedFont>
    <p:embeddedFont>
      <p:font typeface="MiSans" charset="-122" pitchFamily="34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Relationship Id="rId20" Type="http://schemas.openxmlformats.org/officeDocument/2006/relationships/font" Target="fonts/font2.fntdata"/><Relationship Id="rId2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balkaninsight.com/6ceaa599ec09e216a476c27d6cca67a7a0ec9628.jpg">    </p:cNvPr>
          <p:cNvPicPr>
            <a:picLocks noChangeAspect="1"/>
          </p:cNvPicPr>
          <p:nvPr/>
        </p:nvPicPr>
        <p:blipFill>
          <a:blip r:embed="rId1">
            <a:alphaModFix amt="25000"/>
          </a:blip>
          <a:srcRect l="0" r="0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B0000">
                  <a:alpha val="80000"/>
                </a:srgbClr>
              </a:gs>
              <a:gs pos="50000">
                <a:srgbClr val="8B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381000"/>
            <a:ext cx="3638550" cy="457200"/>
          </a:xfrm>
          <a:custGeom>
            <a:avLst/>
            <a:gdLst/>
            <a:ahLst/>
            <a:cxnLst/>
            <a:rect l="l" t="t" r="r" b="b"/>
            <a:pathLst>
              <a:path w="3638550" h="457200">
                <a:moveTo>
                  <a:pt x="0" y="0"/>
                </a:moveTo>
                <a:lnTo>
                  <a:pt x="3638550" y="0"/>
                </a:lnTo>
                <a:lnTo>
                  <a:pt x="363855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609600" y="495300"/>
            <a:ext cx="3257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DECADA MEMORIEI ȘI RECUNOȘTINȚEI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0458748" y="381000"/>
            <a:ext cx="1352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2026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468273" y="647700"/>
            <a:ext cx="1343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Republica Moldova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1638300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Regulamentul de Organizare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și Desfășurare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81000" y="3505200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381000" y="3848100"/>
            <a:ext cx="11658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Prin Memorie și Recunoștință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spre viitorul european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81000" y="4914900"/>
            <a:ext cx="11544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Concursul Republican organizat în cadrul Decadei Memoriei și Recunoștinței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419100" y="60864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33220" y="2846"/>
                </a:moveTo>
                <a:cubicBezTo>
                  <a:pt x="139080" y="-949"/>
                  <a:pt x="146670" y="-949"/>
                  <a:pt x="152530" y="2846"/>
                </a:cubicBezTo>
                <a:lnTo>
                  <a:pt x="277546" y="83214"/>
                </a:lnTo>
                <a:cubicBezTo>
                  <a:pt x="284187" y="87511"/>
                  <a:pt x="287257" y="95659"/>
                  <a:pt x="285024" y="103250"/>
                </a:cubicBezTo>
                <a:cubicBezTo>
                  <a:pt x="282792" y="110840"/>
                  <a:pt x="275816" y="116086"/>
                  <a:pt x="267891" y="116086"/>
                </a:cubicBezTo>
                <a:lnTo>
                  <a:pt x="250031" y="116086"/>
                </a:lnTo>
                <a:lnTo>
                  <a:pt x="250031" y="232172"/>
                </a:lnTo>
                <a:lnTo>
                  <a:pt x="278606" y="253603"/>
                </a:lnTo>
                <a:cubicBezTo>
                  <a:pt x="283127" y="256952"/>
                  <a:pt x="285750" y="262254"/>
                  <a:pt x="285750" y="267891"/>
                </a:cubicBezTo>
                <a:cubicBezTo>
                  <a:pt x="285750" y="277769"/>
                  <a:pt x="277769" y="285750"/>
                  <a:pt x="267891" y="285750"/>
                </a:cubicBezTo>
                <a:lnTo>
                  <a:pt x="17859" y="285750"/>
                </a:lnTo>
                <a:cubicBezTo>
                  <a:pt x="7981" y="285750"/>
                  <a:pt x="0" y="277769"/>
                  <a:pt x="0" y="267891"/>
                </a:cubicBezTo>
                <a:cubicBezTo>
                  <a:pt x="0" y="262254"/>
                  <a:pt x="2623" y="256952"/>
                  <a:pt x="7144" y="253603"/>
                </a:cubicBezTo>
                <a:lnTo>
                  <a:pt x="35719" y="232172"/>
                </a:lnTo>
                <a:lnTo>
                  <a:pt x="35719" y="232172"/>
                </a:lnTo>
                <a:lnTo>
                  <a:pt x="35719" y="116086"/>
                </a:lnTo>
                <a:lnTo>
                  <a:pt x="17859" y="116086"/>
                </a:lnTo>
                <a:cubicBezTo>
                  <a:pt x="9934" y="116086"/>
                  <a:pt x="2958" y="110840"/>
                  <a:pt x="726" y="103250"/>
                </a:cubicBezTo>
                <a:cubicBezTo>
                  <a:pt x="-1507" y="95659"/>
                  <a:pt x="1563" y="87455"/>
                  <a:pt x="8204" y="83214"/>
                </a:cubicBezTo>
                <a:lnTo>
                  <a:pt x="133220" y="2846"/>
                </a:lnTo>
                <a:close/>
                <a:moveTo>
                  <a:pt x="187523" y="116086"/>
                </a:moveTo>
                <a:lnTo>
                  <a:pt x="187523" y="232172"/>
                </a:lnTo>
                <a:lnTo>
                  <a:pt x="223242" y="232172"/>
                </a:lnTo>
                <a:lnTo>
                  <a:pt x="223242" y="116086"/>
                </a:lnTo>
                <a:lnTo>
                  <a:pt x="187523" y="116086"/>
                </a:lnTo>
                <a:close/>
                <a:moveTo>
                  <a:pt x="125016" y="232172"/>
                </a:moveTo>
                <a:lnTo>
                  <a:pt x="160734" y="232172"/>
                </a:lnTo>
                <a:lnTo>
                  <a:pt x="160734" y="116086"/>
                </a:lnTo>
                <a:lnTo>
                  <a:pt x="125016" y="116086"/>
                </a:lnTo>
                <a:lnTo>
                  <a:pt x="125016" y="232172"/>
                </a:lnTo>
                <a:close/>
                <a:moveTo>
                  <a:pt x="62508" y="116086"/>
                </a:moveTo>
                <a:lnTo>
                  <a:pt x="62508" y="232172"/>
                </a:lnTo>
                <a:lnTo>
                  <a:pt x="98227" y="232172"/>
                </a:lnTo>
                <a:lnTo>
                  <a:pt x="98227" y="116086"/>
                </a:lnTo>
                <a:lnTo>
                  <a:pt x="62508" y="11608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Text 10"/>
          <p:cNvSpPr/>
          <p:nvPr/>
        </p:nvSpPr>
        <p:spPr>
          <a:xfrm>
            <a:off x="890588" y="5981700"/>
            <a:ext cx="2476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Ministerul Educației și Cercetării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890588" y="6248400"/>
            <a:ext cx="2466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 Republicii Moldova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SECȚIUNEA VIII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Criterii de Evaluare - Detalii și Dispoziții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920750"/>
            <a:ext cx="762000" cy="31750"/>
          </a:xfrm>
          <a:custGeom>
            <a:avLst/>
            <a:gdLst/>
            <a:ahLst/>
            <a:cxnLst/>
            <a:rect l="l" t="t" r="r" b="b"/>
            <a:pathLst>
              <a:path w="762000" h="31750">
                <a:moveTo>
                  <a:pt x="0" y="0"/>
                </a:moveTo>
                <a:lnTo>
                  <a:pt x="762000" y="0"/>
                </a:lnTo>
                <a:lnTo>
                  <a:pt x="76200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Shape 3"/>
          <p:cNvSpPr/>
          <p:nvPr/>
        </p:nvSpPr>
        <p:spPr>
          <a:xfrm>
            <a:off x="317500" y="1031875"/>
            <a:ext cx="7675562" cy="2286000"/>
          </a:xfrm>
          <a:custGeom>
            <a:avLst/>
            <a:gdLst/>
            <a:ahLst/>
            <a:cxnLst/>
            <a:rect l="l" t="t" r="r" b="b"/>
            <a:pathLst>
              <a:path w="7675562" h="2286000">
                <a:moveTo>
                  <a:pt x="31750" y="0"/>
                </a:moveTo>
                <a:lnTo>
                  <a:pt x="7643813" y="0"/>
                </a:lnTo>
                <a:cubicBezTo>
                  <a:pt x="7661336" y="0"/>
                  <a:pt x="7675562" y="14227"/>
                  <a:pt x="7675562" y="31750"/>
                </a:cubicBezTo>
                <a:lnTo>
                  <a:pt x="7675562" y="2222495"/>
                </a:lnTo>
                <a:cubicBezTo>
                  <a:pt x="7675563" y="2257568"/>
                  <a:pt x="7647130" y="2286000"/>
                  <a:pt x="7612057" y="2286000"/>
                </a:cubicBezTo>
                <a:lnTo>
                  <a:pt x="63505" y="2286000"/>
                </a:lnTo>
                <a:cubicBezTo>
                  <a:pt x="28432" y="2286000"/>
                  <a:pt x="0" y="2257568"/>
                  <a:pt x="0" y="222249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" name="Shape 4"/>
          <p:cNvSpPr/>
          <p:nvPr/>
        </p:nvSpPr>
        <p:spPr>
          <a:xfrm>
            <a:off x="317500" y="1031875"/>
            <a:ext cx="7675562" cy="31750"/>
          </a:xfrm>
          <a:custGeom>
            <a:avLst/>
            <a:gdLst/>
            <a:ahLst/>
            <a:cxnLst/>
            <a:rect l="l" t="t" r="r" b="b"/>
            <a:pathLst>
              <a:path w="7675562" h="31750">
                <a:moveTo>
                  <a:pt x="31750" y="0"/>
                </a:moveTo>
                <a:lnTo>
                  <a:pt x="7643813" y="0"/>
                </a:lnTo>
                <a:cubicBezTo>
                  <a:pt x="7661336" y="0"/>
                  <a:pt x="7675562" y="14227"/>
                  <a:pt x="7675562" y="31750"/>
                </a:cubicBezTo>
                <a:lnTo>
                  <a:pt x="7675562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Shape 5"/>
          <p:cNvSpPr/>
          <p:nvPr/>
        </p:nvSpPr>
        <p:spPr>
          <a:xfrm>
            <a:off x="432594" y="117475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22324"/>
                </a:moveTo>
                <a:cubicBezTo>
                  <a:pt x="0" y="18231"/>
                  <a:pt x="3318" y="14883"/>
                  <a:pt x="7441" y="14883"/>
                </a:cubicBezTo>
                <a:lnTo>
                  <a:pt x="22324" y="14883"/>
                </a:lnTo>
                <a:cubicBezTo>
                  <a:pt x="26448" y="14883"/>
                  <a:pt x="29766" y="18200"/>
                  <a:pt x="29766" y="22324"/>
                </a:cubicBezTo>
                <a:lnTo>
                  <a:pt x="29766" y="54570"/>
                </a:lnTo>
                <a:lnTo>
                  <a:pt x="37207" y="54570"/>
                </a:lnTo>
                <a:cubicBezTo>
                  <a:pt x="41331" y="54570"/>
                  <a:pt x="44648" y="57888"/>
                  <a:pt x="44648" y="62012"/>
                </a:cubicBezTo>
                <a:cubicBezTo>
                  <a:pt x="44648" y="66135"/>
                  <a:pt x="41331" y="69453"/>
                  <a:pt x="37207" y="69453"/>
                </a:cubicBezTo>
                <a:lnTo>
                  <a:pt x="7441" y="69453"/>
                </a:lnTo>
                <a:cubicBezTo>
                  <a:pt x="3318" y="69453"/>
                  <a:pt x="0" y="66135"/>
                  <a:pt x="0" y="62012"/>
                </a:cubicBezTo>
                <a:cubicBezTo>
                  <a:pt x="0" y="57888"/>
                  <a:pt x="3318" y="54570"/>
                  <a:pt x="7441" y="54570"/>
                </a:cubicBezTo>
                <a:lnTo>
                  <a:pt x="14883" y="54570"/>
                </a:lnTo>
                <a:lnTo>
                  <a:pt x="14883" y="29766"/>
                </a:lnTo>
                <a:lnTo>
                  <a:pt x="7441" y="29766"/>
                </a:lnTo>
                <a:cubicBezTo>
                  <a:pt x="3318" y="29766"/>
                  <a:pt x="0" y="26448"/>
                  <a:pt x="0" y="22324"/>
                </a:cubicBezTo>
                <a:close/>
                <a:moveTo>
                  <a:pt x="9426" y="93390"/>
                </a:moveTo>
                <a:cubicBezTo>
                  <a:pt x="12960" y="90723"/>
                  <a:pt x="17270" y="89297"/>
                  <a:pt x="21704" y="89297"/>
                </a:cubicBezTo>
                <a:lnTo>
                  <a:pt x="23223" y="89297"/>
                </a:lnTo>
                <a:cubicBezTo>
                  <a:pt x="33672" y="89297"/>
                  <a:pt x="42168" y="97792"/>
                  <a:pt x="42168" y="108241"/>
                </a:cubicBezTo>
                <a:cubicBezTo>
                  <a:pt x="42168" y="114319"/>
                  <a:pt x="39253" y="119993"/>
                  <a:pt x="34354" y="123558"/>
                </a:cubicBezTo>
                <a:lnTo>
                  <a:pt x="26913" y="128984"/>
                </a:lnTo>
                <a:lnTo>
                  <a:pt x="37207" y="128984"/>
                </a:lnTo>
                <a:cubicBezTo>
                  <a:pt x="41331" y="128984"/>
                  <a:pt x="44648" y="132302"/>
                  <a:pt x="44648" y="136426"/>
                </a:cubicBezTo>
                <a:cubicBezTo>
                  <a:pt x="44648" y="140550"/>
                  <a:pt x="41331" y="143867"/>
                  <a:pt x="37207" y="143867"/>
                </a:cubicBezTo>
                <a:lnTo>
                  <a:pt x="9085" y="143867"/>
                </a:lnTo>
                <a:cubicBezTo>
                  <a:pt x="4062" y="143867"/>
                  <a:pt x="0" y="139805"/>
                  <a:pt x="0" y="134782"/>
                </a:cubicBezTo>
                <a:cubicBezTo>
                  <a:pt x="0" y="131868"/>
                  <a:pt x="1395" y="129139"/>
                  <a:pt x="3752" y="127434"/>
                </a:cubicBezTo>
                <a:lnTo>
                  <a:pt x="25611" y="111528"/>
                </a:lnTo>
                <a:cubicBezTo>
                  <a:pt x="26665" y="110753"/>
                  <a:pt x="27285" y="109544"/>
                  <a:pt x="27285" y="108241"/>
                </a:cubicBezTo>
                <a:cubicBezTo>
                  <a:pt x="27285" y="106009"/>
                  <a:pt x="25456" y="104180"/>
                  <a:pt x="23223" y="104180"/>
                </a:cubicBezTo>
                <a:lnTo>
                  <a:pt x="21704" y="104180"/>
                </a:lnTo>
                <a:cubicBezTo>
                  <a:pt x="20495" y="104180"/>
                  <a:pt x="19317" y="104583"/>
                  <a:pt x="18355" y="105296"/>
                </a:cubicBezTo>
                <a:lnTo>
                  <a:pt x="11906" y="110133"/>
                </a:lnTo>
                <a:cubicBezTo>
                  <a:pt x="8620" y="112613"/>
                  <a:pt x="3969" y="111931"/>
                  <a:pt x="1488" y="108645"/>
                </a:cubicBezTo>
                <a:cubicBezTo>
                  <a:pt x="-992" y="105358"/>
                  <a:pt x="-310" y="100707"/>
                  <a:pt x="2977" y="98227"/>
                </a:cubicBezTo>
                <a:lnTo>
                  <a:pt x="9426" y="93390"/>
                </a:lnTo>
                <a:close/>
                <a:moveTo>
                  <a:pt x="69453" y="19844"/>
                </a:moveTo>
                <a:lnTo>
                  <a:pt x="148828" y="19844"/>
                </a:lnTo>
                <a:cubicBezTo>
                  <a:pt x="154316" y="19844"/>
                  <a:pt x="158750" y="24278"/>
                  <a:pt x="158750" y="29766"/>
                </a:cubicBezTo>
                <a:cubicBezTo>
                  <a:pt x="158750" y="35254"/>
                  <a:pt x="154316" y="39688"/>
                  <a:pt x="148828" y="39688"/>
                </a:cubicBezTo>
                <a:lnTo>
                  <a:pt x="69453" y="39688"/>
                </a:lnTo>
                <a:cubicBezTo>
                  <a:pt x="63965" y="39688"/>
                  <a:pt x="59531" y="35254"/>
                  <a:pt x="59531" y="29766"/>
                </a:cubicBezTo>
                <a:cubicBezTo>
                  <a:pt x="59531" y="24278"/>
                  <a:pt x="63965" y="19844"/>
                  <a:pt x="69453" y="19844"/>
                </a:cubicBezTo>
                <a:close/>
                <a:moveTo>
                  <a:pt x="69453" y="69453"/>
                </a:moveTo>
                <a:lnTo>
                  <a:pt x="148828" y="69453"/>
                </a:lnTo>
                <a:cubicBezTo>
                  <a:pt x="154316" y="69453"/>
                  <a:pt x="158750" y="73887"/>
                  <a:pt x="158750" y="79375"/>
                </a:cubicBezTo>
                <a:cubicBezTo>
                  <a:pt x="158750" y="84863"/>
                  <a:pt x="154316" y="89297"/>
                  <a:pt x="148828" y="89297"/>
                </a:cubicBezTo>
                <a:lnTo>
                  <a:pt x="69453" y="89297"/>
                </a:lnTo>
                <a:cubicBezTo>
                  <a:pt x="63965" y="89297"/>
                  <a:pt x="59531" y="84863"/>
                  <a:pt x="59531" y="79375"/>
                </a:cubicBezTo>
                <a:cubicBezTo>
                  <a:pt x="59531" y="73887"/>
                  <a:pt x="63965" y="69453"/>
                  <a:pt x="69453" y="69453"/>
                </a:cubicBezTo>
                <a:close/>
                <a:moveTo>
                  <a:pt x="69453" y="119062"/>
                </a:moveTo>
                <a:lnTo>
                  <a:pt x="148828" y="119062"/>
                </a:lnTo>
                <a:cubicBezTo>
                  <a:pt x="154316" y="119062"/>
                  <a:pt x="158750" y="123496"/>
                  <a:pt x="158750" y="128984"/>
                </a:cubicBezTo>
                <a:cubicBezTo>
                  <a:pt x="158750" y="134472"/>
                  <a:pt x="154316" y="138906"/>
                  <a:pt x="148828" y="138906"/>
                </a:cubicBezTo>
                <a:lnTo>
                  <a:pt x="69453" y="138906"/>
                </a:lnTo>
                <a:cubicBezTo>
                  <a:pt x="63965" y="138906"/>
                  <a:pt x="59531" y="134472"/>
                  <a:pt x="59531" y="128984"/>
                </a:cubicBezTo>
                <a:cubicBezTo>
                  <a:pt x="59531" y="123496"/>
                  <a:pt x="63965" y="119062"/>
                  <a:pt x="69453" y="119062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Text 6"/>
          <p:cNvSpPr/>
          <p:nvPr/>
        </p:nvSpPr>
        <p:spPr>
          <a:xfrm>
            <a:off x="611188" y="1143000"/>
            <a:ext cx="7366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I. Parametri de Conținut (70 puncte)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16719" y="1432719"/>
            <a:ext cx="3698875" cy="547688"/>
          </a:xfrm>
          <a:custGeom>
            <a:avLst/>
            <a:gdLst/>
            <a:ahLst/>
            <a:cxnLst/>
            <a:rect l="l" t="t" r="r" b="b"/>
            <a:pathLst>
              <a:path w="3698875" h="547688">
                <a:moveTo>
                  <a:pt x="31749" y="0"/>
                </a:moveTo>
                <a:lnTo>
                  <a:pt x="3667126" y="0"/>
                </a:lnTo>
                <a:cubicBezTo>
                  <a:pt x="3684660" y="0"/>
                  <a:pt x="3698875" y="14215"/>
                  <a:pt x="3698875" y="31749"/>
                </a:cubicBezTo>
                <a:lnTo>
                  <a:pt x="3698875" y="515938"/>
                </a:lnTo>
                <a:cubicBezTo>
                  <a:pt x="3698875" y="533473"/>
                  <a:pt x="3684660" y="547688"/>
                  <a:pt x="3667126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84187" y="1516063"/>
            <a:ext cx="1373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1.1 Relevanța subiectului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830464" y="1500188"/>
            <a:ext cx="293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10p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84187" y="1754188"/>
            <a:ext cx="361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Pertinența subiectului pentru tema concursului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189636" y="1432719"/>
            <a:ext cx="3698875" cy="547688"/>
          </a:xfrm>
          <a:custGeom>
            <a:avLst/>
            <a:gdLst/>
            <a:ahLst/>
            <a:cxnLst/>
            <a:rect l="l" t="t" r="r" b="b"/>
            <a:pathLst>
              <a:path w="3698875" h="547688">
                <a:moveTo>
                  <a:pt x="31749" y="0"/>
                </a:moveTo>
                <a:lnTo>
                  <a:pt x="3667126" y="0"/>
                </a:lnTo>
                <a:cubicBezTo>
                  <a:pt x="3684660" y="0"/>
                  <a:pt x="3698875" y="14215"/>
                  <a:pt x="3698875" y="31749"/>
                </a:cubicBezTo>
                <a:lnTo>
                  <a:pt x="3698875" y="515938"/>
                </a:lnTo>
                <a:cubicBezTo>
                  <a:pt x="3698875" y="533473"/>
                  <a:pt x="3684660" y="547688"/>
                  <a:pt x="3667126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257104" y="1516063"/>
            <a:ext cx="1404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1.2 Corectitudine istorică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575972" y="1500188"/>
            <a:ext cx="3175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20p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257104" y="1754188"/>
            <a:ext cx="361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Corectitudinea istorică și contextualizarea evenimentelor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16719" y="2051844"/>
            <a:ext cx="3698875" cy="547688"/>
          </a:xfrm>
          <a:custGeom>
            <a:avLst/>
            <a:gdLst/>
            <a:ahLst/>
            <a:cxnLst/>
            <a:rect l="l" t="t" r="r" b="b"/>
            <a:pathLst>
              <a:path w="3698875" h="547688">
                <a:moveTo>
                  <a:pt x="31749" y="0"/>
                </a:moveTo>
                <a:lnTo>
                  <a:pt x="3667126" y="0"/>
                </a:lnTo>
                <a:cubicBezTo>
                  <a:pt x="3684660" y="0"/>
                  <a:pt x="3698875" y="14215"/>
                  <a:pt x="3698875" y="31749"/>
                </a:cubicBezTo>
                <a:lnTo>
                  <a:pt x="3698875" y="515938"/>
                </a:lnTo>
                <a:cubicBezTo>
                  <a:pt x="3698875" y="533473"/>
                  <a:pt x="3684660" y="547688"/>
                  <a:pt x="3667126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84187" y="2135188"/>
            <a:ext cx="1389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1.3 Valorificarea surselor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830464" y="2119313"/>
            <a:ext cx="293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10p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84187" y="2373313"/>
            <a:ext cx="361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Utilizarea imaginilor, documentelor, mărturiilor și indicarea lor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189636" y="2051844"/>
            <a:ext cx="3698875" cy="547688"/>
          </a:xfrm>
          <a:custGeom>
            <a:avLst/>
            <a:gdLst/>
            <a:ahLst/>
            <a:cxnLst/>
            <a:rect l="l" t="t" r="r" b="b"/>
            <a:pathLst>
              <a:path w="3698875" h="547688">
                <a:moveTo>
                  <a:pt x="31749" y="0"/>
                </a:moveTo>
                <a:lnTo>
                  <a:pt x="3667126" y="0"/>
                </a:lnTo>
                <a:cubicBezTo>
                  <a:pt x="3684660" y="0"/>
                  <a:pt x="3698875" y="14215"/>
                  <a:pt x="3698875" y="31749"/>
                </a:cubicBezTo>
                <a:lnTo>
                  <a:pt x="3698875" y="515938"/>
                </a:lnTo>
                <a:cubicBezTo>
                  <a:pt x="3698875" y="533473"/>
                  <a:pt x="3684660" y="547688"/>
                  <a:pt x="3667126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257104" y="2135188"/>
            <a:ext cx="1031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1.4 Gândire critică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619256" y="2119313"/>
            <a:ext cx="277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15p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257104" y="2373313"/>
            <a:ext cx="361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Capacitatea de analiză, gândire critică și argumentare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16719" y="2670969"/>
            <a:ext cx="7477125" cy="547688"/>
          </a:xfrm>
          <a:custGeom>
            <a:avLst/>
            <a:gdLst/>
            <a:ahLst/>
            <a:cxnLst/>
            <a:rect l="l" t="t" r="r" b="b"/>
            <a:pathLst>
              <a:path w="7477125" h="547688">
                <a:moveTo>
                  <a:pt x="31749" y="0"/>
                </a:moveTo>
                <a:lnTo>
                  <a:pt x="7445376" y="0"/>
                </a:lnTo>
                <a:cubicBezTo>
                  <a:pt x="7462910" y="0"/>
                  <a:pt x="7477125" y="14215"/>
                  <a:pt x="7477125" y="31749"/>
                </a:cubicBezTo>
                <a:lnTo>
                  <a:pt x="7477125" y="515938"/>
                </a:lnTo>
                <a:cubicBezTo>
                  <a:pt x="7477125" y="533473"/>
                  <a:pt x="7462910" y="547688"/>
                  <a:pt x="7445376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84187" y="2754313"/>
            <a:ext cx="271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1.5 Mesaj clar privind semnificația evenimentelor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619256" y="2738438"/>
            <a:ext cx="277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15p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84187" y="2992438"/>
            <a:ext cx="7397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Idea centrală cu exprimarea argumentată a reflecției/analizei personale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17500" y="3397250"/>
            <a:ext cx="7675562" cy="1666875"/>
          </a:xfrm>
          <a:custGeom>
            <a:avLst/>
            <a:gdLst/>
            <a:ahLst/>
            <a:cxnLst/>
            <a:rect l="l" t="t" r="r" b="b"/>
            <a:pathLst>
              <a:path w="7675562" h="1666875">
                <a:moveTo>
                  <a:pt x="31750" y="0"/>
                </a:moveTo>
                <a:lnTo>
                  <a:pt x="7643813" y="0"/>
                </a:lnTo>
                <a:cubicBezTo>
                  <a:pt x="7661348" y="0"/>
                  <a:pt x="7675562" y="14215"/>
                  <a:pt x="7675562" y="31750"/>
                </a:cubicBezTo>
                <a:lnTo>
                  <a:pt x="7675562" y="1603367"/>
                </a:lnTo>
                <a:cubicBezTo>
                  <a:pt x="7675562" y="1638442"/>
                  <a:pt x="7647129" y="1666875"/>
                  <a:pt x="7612055" y="1666875"/>
                </a:cubicBezTo>
                <a:lnTo>
                  <a:pt x="63508" y="1666875"/>
                </a:lnTo>
                <a:cubicBezTo>
                  <a:pt x="28433" y="1666875"/>
                  <a:pt x="0" y="1638442"/>
                  <a:pt x="0" y="1603367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0" name="Shape 28"/>
          <p:cNvSpPr/>
          <p:nvPr/>
        </p:nvSpPr>
        <p:spPr>
          <a:xfrm>
            <a:off x="317500" y="3397250"/>
            <a:ext cx="7675562" cy="31750"/>
          </a:xfrm>
          <a:custGeom>
            <a:avLst/>
            <a:gdLst/>
            <a:ahLst/>
            <a:cxnLst/>
            <a:rect l="l" t="t" r="r" b="b"/>
            <a:pathLst>
              <a:path w="7675562" h="31750">
                <a:moveTo>
                  <a:pt x="31750" y="0"/>
                </a:moveTo>
                <a:lnTo>
                  <a:pt x="7643813" y="0"/>
                </a:lnTo>
                <a:cubicBezTo>
                  <a:pt x="7661336" y="0"/>
                  <a:pt x="7675562" y="14227"/>
                  <a:pt x="7675562" y="31750"/>
                </a:cubicBezTo>
                <a:lnTo>
                  <a:pt x="7675562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Shape 29"/>
          <p:cNvSpPr/>
          <p:nvPr/>
        </p:nvSpPr>
        <p:spPr>
          <a:xfrm>
            <a:off x="432594" y="354012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79375"/>
                </a:moveTo>
                <a:cubicBezTo>
                  <a:pt x="158750" y="79654"/>
                  <a:pt x="158750" y="79933"/>
                  <a:pt x="158750" y="80212"/>
                </a:cubicBezTo>
                <a:cubicBezTo>
                  <a:pt x="158626" y="91529"/>
                  <a:pt x="148332" y="99219"/>
                  <a:pt x="137015" y="99219"/>
                </a:cubicBezTo>
                <a:lnTo>
                  <a:pt x="106660" y="99219"/>
                </a:lnTo>
                <a:cubicBezTo>
                  <a:pt x="98444" y="99219"/>
                  <a:pt x="91777" y="105885"/>
                  <a:pt x="91777" y="114102"/>
                </a:cubicBezTo>
                <a:cubicBezTo>
                  <a:pt x="91777" y="115156"/>
                  <a:pt x="91901" y="116179"/>
                  <a:pt x="92087" y="117171"/>
                </a:cubicBezTo>
                <a:cubicBezTo>
                  <a:pt x="92739" y="120334"/>
                  <a:pt x="94103" y="123372"/>
                  <a:pt x="95436" y="126442"/>
                </a:cubicBezTo>
                <a:cubicBezTo>
                  <a:pt x="97327" y="130721"/>
                  <a:pt x="99188" y="134969"/>
                  <a:pt x="99188" y="139464"/>
                </a:cubicBezTo>
                <a:cubicBezTo>
                  <a:pt x="99188" y="149324"/>
                  <a:pt x="92490" y="158285"/>
                  <a:pt x="82631" y="158688"/>
                </a:cubicBezTo>
                <a:cubicBezTo>
                  <a:pt x="81545" y="158719"/>
                  <a:pt x="80460" y="158750"/>
                  <a:pt x="79344" y="158750"/>
                </a:cubicBezTo>
                <a:cubicBezTo>
                  <a:pt x="35502" y="158750"/>
                  <a:pt x="-31" y="123217"/>
                  <a:pt x="-31" y="79375"/>
                </a:cubicBezTo>
                <a:cubicBezTo>
                  <a:pt x="-31" y="35533"/>
                  <a:pt x="35533" y="0"/>
                  <a:pt x="79375" y="0"/>
                </a:cubicBezTo>
                <a:cubicBezTo>
                  <a:pt x="123217" y="0"/>
                  <a:pt x="158750" y="35533"/>
                  <a:pt x="158750" y="79375"/>
                </a:cubicBezTo>
                <a:close/>
                <a:moveTo>
                  <a:pt x="39688" y="89297"/>
                </a:moveTo>
                <a:cubicBezTo>
                  <a:pt x="39688" y="83821"/>
                  <a:pt x="35242" y="79375"/>
                  <a:pt x="29766" y="79375"/>
                </a:cubicBezTo>
                <a:cubicBezTo>
                  <a:pt x="24290" y="79375"/>
                  <a:pt x="19844" y="83821"/>
                  <a:pt x="19844" y="89297"/>
                </a:cubicBezTo>
                <a:cubicBezTo>
                  <a:pt x="19844" y="94773"/>
                  <a:pt x="24290" y="99219"/>
                  <a:pt x="29766" y="99219"/>
                </a:cubicBezTo>
                <a:cubicBezTo>
                  <a:pt x="35242" y="99219"/>
                  <a:pt x="39688" y="94773"/>
                  <a:pt x="39688" y="89297"/>
                </a:cubicBezTo>
                <a:close/>
                <a:moveTo>
                  <a:pt x="39688" y="59531"/>
                </a:moveTo>
                <a:cubicBezTo>
                  <a:pt x="45164" y="59531"/>
                  <a:pt x="49609" y="55085"/>
                  <a:pt x="49609" y="49609"/>
                </a:cubicBezTo>
                <a:cubicBezTo>
                  <a:pt x="49609" y="44133"/>
                  <a:pt x="45164" y="39688"/>
                  <a:pt x="39688" y="39688"/>
                </a:cubicBezTo>
                <a:cubicBezTo>
                  <a:pt x="34211" y="39688"/>
                  <a:pt x="29766" y="44133"/>
                  <a:pt x="29766" y="49609"/>
                </a:cubicBezTo>
                <a:cubicBezTo>
                  <a:pt x="29766" y="55085"/>
                  <a:pt x="34211" y="59531"/>
                  <a:pt x="39688" y="59531"/>
                </a:cubicBezTo>
                <a:close/>
                <a:moveTo>
                  <a:pt x="89297" y="29766"/>
                </a:moveTo>
                <a:cubicBezTo>
                  <a:pt x="89297" y="24290"/>
                  <a:pt x="84851" y="19844"/>
                  <a:pt x="79375" y="19844"/>
                </a:cubicBezTo>
                <a:cubicBezTo>
                  <a:pt x="73899" y="19844"/>
                  <a:pt x="69453" y="24290"/>
                  <a:pt x="69453" y="29766"/>
                </a:cubicBezTo>
                <a:cubicBezTo>
                  <a:pt x="69453" y="35242"/>
                  <a:pt x="73899" y="39688"/>
                  <a:pt x="79375" y="39688"/>
                </a:cubicBezTo>
                <a:cubicBezTo>
                  <a:pt x="84851" y="39688"/>
                  <a:pt x="89297" y="35242"/>
                  <a:pt x="89297" y="29766"/>
                </a:cubicBezTo>
                <a:close/>
                <a:moveTo>
                  <a:pt x="119062" y="59531"/>
                </a:moveTo>
                <a:cubicBezTo>
                  <a:pt x="124539" y="59531"/>
                  <a:pt x="128984" y="55085"/>
                  <a:pt x="128984" y="49609"/>
                </a:cubicBezTo>
                <a:cubicBezTo>
                  <a:pt x="128984" y="44133"/>
                  <a:pt x="124539" y="39688"/>
                  <a:pt x="119062" y="39688"/>
                </a:cubicBezTo>
                <a:cubicBezTo>
                  <a:pt x="113586" y="39688"/>
                  <a:pt x="109141" y="44133"/>
                  <a:pt x="109141" y="49609"/>
                </a:cubicBezTo>
                <a:cubicBezTo>
                  <a:pt x="109141" y="55085"/>
                  <a:pt x="113586" y="59531"/>
                  <a:pt x="119062" y="5953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2" name="Text 30"/>
          <p:cNvSpPr/>
          <p:nvPr/>
        </p:nvSpPr>
        <p:spPr>
          <a:xfrm>
            <a:off x="611188" y="3508375"/>
            <a:ext cx="7366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II. Criterii de Realizare (25 puncte)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16719" y="3798094"/>
            <a:ext cx="3698875" cy="547688"/>
          </a:xfrm>
          <a:custGeom>
            <a:avLst/>
            <a:gdLst/>
            <a:ahLst/>
            <a:cxnLst/>
            <a:rect l="l" t="t" r="r" b="b"/>
            <a:pathLst>
              <a:path w="3698875" h="547688">
                <a:moveTo>
                  <a:pt x="31749" y="0"/>
                </a:moveTo>
                <a:lnTo>
                  <a:pt x="3667126" y="0"/>
                </a:lnTo>
                <a:cubicBezTo>
                  <a:pt x="3684660" y="0"/>
                  <a:pt x="3698875" y="14215"/>
                  <a:pt x="3698875" y="31749"/>
                </a:cubicBezTo>
                <a:lnTo>
                  <a:pt x="3698875" y="515938"/>
                </a:lnTo>
                <a:cubicBezTo>
                  <a:pt x="3698875" y="533473"/>
                  <a:pt x="3684660" y="547688"/>
                  <a:pt x="3667126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84187" y="3881438"/>
            <a:ext cx="1103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2.1 Structură logică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3891607" y="3865563"/>
            <a:ext cx="23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5p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84187" y="4119562"/>
            <a:ext cx="361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Introducere–dezvoltare–concluzii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189636" y="3798094"/>
            <a:ext cx="3698875" cy="547688"/>
          </a:xfrm>
          <a:custGeom>
            <a:avLst/>
            <a:gdLst/>
            <a:ahLst/>
            <a:cxnLst/>
            <a:rect l="l" t="t" r="r" b="b"/>
            <a:pathLst>
              <a:path w="3698875" h="547688">
                <a:moveTo>
                  <a:pt x="31749" y="0"/>
                </a:moveTo>
                <a:lnTo>
                  <a:pt x="3667126" y="0"/>
                </a:lnTo>
                <a:cubicBezTo>
                  <a:pt x="3684660" y="0"/>
                  <a:pt x="3698875" y="14215"/>
                  <a:pt x="3698875" y="31749"/>
                </a:cubicBezTo>
                <a:lnTo>
                  <a:pt x="3698875" y="515938"/>
                </a:lnTo>
                <a:cubicBezTo>
                  <a:pt x="3698875" y="533473"/>
                  <a:pt x="3684660" y="547688"/>
                  <a:pt x="3667126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257104" y="3881438"/>
            <a:ext cx="1246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2.2 Coerență narativă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603381" y="3865563"/>
            <a:ext cx="293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10p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257104" y="4119562"/>
            <a:ext cx="361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Raport imagine–sunet–text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16719" y="4417219"/>
            <a:ext cx="3698875" cy="547688"/>
          </a:xfrm>
          <a:custGeom>
            <a:avLst/>
            <a:gdLst/>
            <a:ahLst/>
            <a:cxnLst/>
            <a:rect l="l" t="t" r="r" b="b"/>
            <a:pathLst>
              <a:path w="3698875" h="547688">
                <a:moveTo>
                  <a:pt x="31749" y="0"/>
                </a:moveTo>
                <a:lnTo>
                  <a:pt x="3667126" y="0"/>
                </a:lnTo>
                <a:cubicBezTo>
                  <a:pt x="3684660" y="0"/>
                  <a:pt x="3698875" y="14215"/>
                  <a:pt x="3698875" y="31749"/>
                </a:cubicBezTo>
                <a:lnTo>
                  <a:pt x="3698875" y="515938"/>
                </a:lnTo>
                <a:cubicBezTo>
                  <a:pt x="3698875" y="533473"/>
                  <a:pt x="3684660" y="547688"/>
                  <a:pt x="3667126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484187" y="4500563"/>
            <a:ext cx="881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2.3 Creativitate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3891607" y="4484688"/>
            <a:ext cx="23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5p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84187" y="4738688"/>
            <a:ext cx="361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Utilizare creativă și responsabilă a elementelor audiovizuale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4189636" y="4417219"/>
            <a:ext cx="3698875" cy="547688"/>
          </a:xfrm>
          <a:custGeom>
            <a:avLst/>
            <a:gdLst/>
            <a:ahLst/>
            <a:cxnLst/>
            <a:rect l="l" t="t" r="r" b="b"/>
            <a:pathLst>
              <a:path w="3698875" h="547688">
                <a:moveTo>
                  <a:pt x="31749" y="0"/>
                </a:moveTo>
                <a:lnTo>
                  <a:pt x="3667126" y="0"/>
                </a:lnTo>
                <a:cubicBezTo>
                  <a:pt x="3684660" y="0"/>
                  <a:pt x="3698875" y="14215"/>
                  <a:pt x="3698875" y="31749"/>
                </a:cubicBezTo>
                <a:lnTo>
                  <a:pt x="3698875" y="515938"/>
                </a:lnTo>
                <a:cubicBezTo>
                  <a:pt x="3698875" y="533473"/>
                  <a:pt x="3684660" y="547688"/>
                  <a:pt x="3667126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4257104" y="4500563"/>
            <a:ext cx="1516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2.4 Respectarea demnității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7664524" y="4484688"/>
            <a:ext cx="23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5p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4257104" y="4738688"/>
            <a:ext cx="361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Respectarea demnității persoanelor și a normelor etice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085584" y="1031875"/>
            <a:ext cx="3786188" cy="2286000"/>
          </a:xfrm>
          <a:custGeom>
            <a:avLst/>
            <a:gdLst/>
            <a:ahLst/>
            <a:cxnLst/>
            <a:rect l="l" t="t" r="r" b="b"/>
            <a:pathLst>
              <a:path w="3786188" h="2286000">
                <a:moveTo>
                  <a:pt x="31750" y="0"/>
                </a:moveTo>
                <a:lnTo>
                  <a:pt x="3754438" y="0"/>
                </a:lnTo>
                <a:cubicBezTo>
                  <a:pt x="3771961" y="0"/>
                  <a:pt x="3786188" y="14227"/>
                  <a:pt x="3786188" y="31750"/>
                </a:cubicBezTo>
                <a:lnTo>
                  <a:pt x="3786188" y="2222495"/>
                </a:lnTo>
                <a:cubicBezTo>
                  <a:pt x="3786188" y="2257568"/>
                  <a:pt x="3757755" y="2286000"/>
                  <a:pt x="3722682" y="2286000"/>
                </a:cubicBezTo>
                <a:lnTo>
                  <a:pt x="63505" y="2286000"/>
                </a:lnTo>
                <a:cubicBezTo>
                  <a:pt x="28432" y="2286000"/>
                  <a:pt x="0" y="2257568"/>
                  <a:pt x="0" y="222249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0" name="Shape 48"/>
          <p:cNvSpPr/>
          <p:nvPr/>
        </p:nvSpPr>
        <p:spPr>
          <a:xfrm>
            <a:off x="8085584" y="1031875"/>
            <a:ext cx="3786188" cy="31750"/>
          </a:xfrm>
          <a:custGeom>
            <a:avLst/>
            <a:gdLst/>
            <a:ahLst/>
            <a:cxnLst/>
            <a:rect l="l" t="t" r="r" b="b"/>
            <a:pathLst>
              <a:path w="3786188" h="31750">
                <a:moveTo>
                  <a:pt x="31750" y="0"/>
                </a:moveTo>
                <a:lnTo>
                  <a:pt x="3754438" y="0"/>
                </a:lnTo>
                <a:cubicBezTo>
                  <a:pt x="3771961" y="0"/>
                  <a:pt x="3786188" y="14227"/>
                  <a:pt x="3786188" y="31750"/>
                </a:cubicBezTo>
                <a:lnTo>
                  <a:pt x="3786188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1" name="Shape 49"/>
          <p:cNvSpPr/>
          <p:nvPr/>
        </p:nvSpPr>
        <p:spPr>
          <a:xfrm>
            <a:off x="8180834" y="1174750"/>
            <a:ext cx="198438" cy="158750"/>
          </a:xfrm>
          <a:custGeom>
            <a:avLst/>
            <a:gdLst/>
            <a:ahLst/>
            <a:cxnLst/>
            <a:rect l="l" t="t" r="r" b="b"/>
            <a:pathLst>
              <a:path w="198438" h="158750">
                <a:moveTo>
                  <a:pt x="128953" y="65267"/>
                </a:moveTo>
                <a:cubicBezTo>
                  <a:pt x="132736" y="64244"/>
                  <a:pt x="136705" y="66042"/>
                  <a:pt x="138410" y="69546"/>
                </a:cubicBezTo>
                <a:lnTo>
                  <a:pt x="144177" y="81204"/>
                </a:lnTo>
                <a:cubicBezTo>
                  <a:pt x="147371" y="81638"/>
                  <a:pt x="150502" y="82507"/>
                  <a:pt x="153448" y="83716"/>
                </a:cubicBezTo>
                <a:lnTo>
                  <a:pt x="164300" y="76491"/>
                </a:lnTo>
                <a:cubicBezTo>
                  <a:pt x="167556" y="74321"/>
                  <a:pt x="171865" y="74755"/>
                  <a:pt x="174625" y="77515"/>
                </a:cubicBezTo>
                <a:lnTo>
                  <a:pt x="180578" y="83468"/>
                </a:lnTo>
                <a:cubicBezTo>
                  <a:pt x="183338" y="86227"/>
                  <a:pt x="183772" y="90568"/>
                  <a:pt x="181601" y="93793"/>
                </a:cubicBezTo>
                <a:lnTo>
                  <a:pt x="174377" y="104614"/>
                </a:lnTo>
                <a:cubicBezTo>
                  <a:pt x="174966" y="106071"/>
                  <a:pt x="175493" y="107590"/>
                  <a:pt x="175927" y="109172"/>
                </a:cubicBezTo>
                <a:cubicBezTo>
                  <a:pt x="176361" y="110753"/>
                  <a:pt x="176640" y="112303"/>
                  <a:pt x="176857" y="113885"/>
                </a:cubicBezTo>
                <a:lnTo>
                  <a:pt x="188547" y="119652"/>
                </a:lnTo>
                <a:cubicBezTo>
                  <a:pt x="192050" y="121388"/>
                  <a:pt x="193849" y="125357"/>
                  <a:pt x="192825" y="129108"/>
                </a:cubicBezTo>
                <a:lnTo>
                  <a:pt x="190655" y="137232"/>
                </a:lnTo>
                <a:cubicBezTo>
                  <a:pt x="189632" y="140984"/>
                  <a:pt x="186128" y="143526"/>
                  <a:pt x="182221" y="143278"/>
                </a:cubicBezTo>
                <a:lnTo>
                  <a:pt x="169199" y="142441"/>
                </a:lnTo>
                <a:cubicBezTo>
                  <a:pt x="167246" y="144952"/>
                  <a:pt x="164982" y="147278"/>
                  <a:pt x="162409" y="149262"/>
                </a:cubicBezTo>
                <a:lnTo>
                  <a:pt x="163246" y="162254"/>
                </a:lnTo>
                <a:cubicBezTo>
                  <a:pt x="163494" y="166160"/>
                  <a:pt x="160951" y="169695"/>
                  <a:pt x="157200" y="170687"/>
                </a:cubicBezTo>
                <a:lnTo>
                  <a:pt x="149076" y="172858"/>
                </a:lnTo>
                <a:cubicBezTo>
                  <a:pt x="145293" y="173881"/>
                  <a:pt x="141356" y="172083"/>
                  <a:pt x="139619" y="168579"/>
                </a:cubicBezTo>
                <a:lnTo>
                  <a:pt x="133852" y="156921"/>
                </a:lnTo>
                <a:cubicBezTo>
                  <a:pt x="130659" y="156487"/>
                  <a:pt x="127527" y="155618"/>
                  <a:pt x="124582" y="154409"/>
                </a:cubicBezTo>
                <a:lnTo>
                  <a:pt x="113729" y="161634"/>
                </a:lnTo>
                <a:cubicBezTo>
                  <a:pt x="110474" y="163804"/>
                  <a:pt x="106164" y="163370"/>
                  <a:pt x="103405" y="160610"/>
                </a:cubicBezTo>
                <a:lnTo>
                  <a:pt x="97451" y="154657"/>
                </a:lnTo>
                <a:cubicBezTo>
                  <a:pt x="94692" y="151898"/>
                  <a:pt x="94258" y="147588"/>
                  <a:pt x="96428" y="144332"/>
                </a:cubicBezTo>
                <a:lnTo>
                  <a:pt x="103653" y="133480"/>
                </a:lnTo>
                <a:cubicBezTo>
                  <a:pt x="103063" y="132023"/>
                  <a:pt x="102536" y="130504"/>
                  <a:pt x="102102" y="128922"/>
                </a:cubicBezTo>
                <a:cubicBezTo>
                  <a:pt x="101668" y="127341"/>
                  <a:pt x="101389" y="125760"/>
                  <a:pt x="101172" y="124209"/>
                </a:cubicBezTo>
                <a:lnTo>
                  <a:pt x="89483" y="118442"/>
                </a:lnTo>
                <a:cubicBezTo>
                  <a:pt x="85979" y="116706"/>
                  <a:pt x="84212" y="112737"/>
                  <a:pt x="85204" y="108986"/>
                </a:cubicBezTo>
                <a:lnTo>
                  <a:pt x="87375" y="100862"/>
                </a:lnTo>
                <a:cubicBezTo>
                  <a:pt x="88398" y="97110"/>
                  <a:pt x="91901" y="94568"/>
                  <a:pt x="95808" y="94816"/>
                </a:cubicBezTo>
                <a:lnTo>
                  <a:pt x="108800" y="95653"/>
                </a:lnTo>
                <a:cubicBezTo>
                  <a:pt x="110753" y="93142"/>
                  <a:pt x="113016" y="90816"/>
                  <a:pt x="115590" y="88832"/>
                </a:cubicBezTo>
                <a:lnTo>
                  <a:pt x="114753" y="75871"/>
                </a:lnTo>
                <a:cubicBezTo>
                  <a:pt x="114505" y="71965"/>
                  <a:pt x="117047" y="68430"/>
                  <a:pt x="120799" y="67438"/>
                </a:cubicBezTo>
                <a:lnTo>
                  <a:pt x="128922" y="65267"/>
                </a:lnTo>
                <a:close/>
                <a:moveTo>
                  <a:pt x="139030" y="105420"/>
                </a:moveTo>
                <a:cubicBezTo>
                  <a:pt x="131501" y="105428"/>
                  <a:pt x="125395" y="111548"/>
                  <a:pt x="125403" y="119078"/>
                </a:cubicBezTo>
                <a:cubicBezTo>
                  <a:pt x="125412" y="126608"/>
                  <a:pt x="131532" y="132714"/>
                  <a:pt x="139061" y="132705"/>
                </a:cubicBezTo>
                <a:cubicBezTo>
                  <a:pt x="146591" y="132697"/>
                  <a:pt x="152697" y="126577"/>
                  <a:pt x="152688" y="119047"/>
                </a:cubicBezTo>
                <a:cubicBezTo>
                  <a:pt x="152680" y="111517"/>
                  <a:pt x="146560" y="105411"/>
                  <a:pt x="139030" y="105420"/>
                </a:cubicBezTo>
                <a:close/>
                <a:moveTo>
                  <a:pt x="69732" y="-14108"/>
                </a:moveTo>
                <a:lnTo>
                  <a:pt x="77856" y="-11937"/>
                </a:lnTo>
                <a:cubicBezTo>
                  <a:pt x="81607" y="-10914"/>
                  <a:pt x="84150" y="-7379"/>
                  <a:pt x="83902" y="-3504"/>
                </a:cubicBezTo>
                <a:lnTo>
                  <a:pt x="83065" y="9457"/>
                </a:lnTo>
                <a:cubicBezTo>
                  <a:pt x="85638" y="11441"/>
                  <a:pt x="87902" y="13736"/>
                  <a:pt x="89855" y="16278"/>
                </a:cubicBezTo>
                <a:lnTo>
                  <a:pt x="102877" y="15441"/>
                </a:lnTo>
                <a:cubicBezTo>
                  <a:pt x="106753" y="15193"/>
                  <a:pt x="110288" y="17735"/>
                  <a:pt x="111311" y="21487"/>
                </a:cubicBezTo>
                <a:lnTo>
                  <a:pt x="113481" y="29611"/>
                </a:lnTo>
                <a:cubicBezTo>
                  <a:pt x="114474" y="33362"/>
                  <a:pt x="112706" y="37331"/>
                  <a:pt x="109203" y="39067"/>
                </a:cubicBezTo>
                <a:lnTo>
                  <a:pt x="97513" y="44834"/>
                </a:lnTo>
                <a:cubicBezTo>
                  <a:pt x="97296" y="46416"/>
                  <a:pt x="96986" y="47997"/>
                  <a:pt x="96583" y="49547"/>
                </a:cubicBezTo>
                <a:cubicBezTo>
                  <a:pt x="96180" y="51098"/>
                  <a:pt x="95622" y="52648"/>
                  <a:pt x="95033" y="54105"/>
                </a:cubicBezTo>
                <a:lnTo>
                  <a:pt x="102257" y="64957"/>
                </a:lnTo>
                <a:cubicBezTo>
                  <a:pt x="104428" y="68213"/>
                  <a:pt x="103994" y="72523"/>
                  <a:pt x="101234" y="75282"/>
                </a:cubicBezTo>
                <a:lnTo>
                  <a:pt x="95281" y="81235"/>
                </a:lnTo>
                <a:cubicBezTo>
                  <a:pt x="92521" y="83995"/>
                  <a:pt x="88212" y="84429"/>
                  <a:pt x="84956" y="82259"/>
                </a:cubicBezTo>
                <a:lnTo>
                  <a:pt x="74104" y="75034"/>
                </a:lnTo>
                <a:cubicBezTo>
                  <a:pt x="71158" y="76243"/>
                  <a:pt x="68027" y="77112"/>
                  <a:pt x="64833" y="77546"/>
                </a:cubicBezTo>
                <a:lnTo>
                  <a:pt x="59066" y="89204"/>
                </a:lnTo>
                <a:cubicBezTo>
                  <a:pt x="57330" y="92708"/>
                  <a:pt x="53361" y="94475"/>
                  <a:pt x="49609" y="93483"/>
                </a:cubicBezTo>
                <a:lnTo>
                  <a:pt x="41486" y="91312"/>
                </a:lnTo>
                <a:cubicBezTo>
                  <a:pt x="37703" y="90289"/>
                  <a:pt x="35192" y="86754"/>
                  <a:pt x="35440" y="82879"/>
                </a:cubicBezTo>
                <a:lnTo>
                  <a:pt x="36277" y="69887"/>
                </a:lnTo>
                <a:cubicBezTo>
                  <a:pt x="33703" y="67903"/>
                  <a:pt x="31440" y="65608"/>
                  <a:pt x="29487" y="63066"/>
                </a:cubicBezTo>
                <a:lnTo>
                  <a:pt x="16464" y="63903"/>
                </a:lnTo>
                <a:cubicBezTo>
                  <a:pt x="12588" y="64151"/>
                  <a:pt x="9054" y="61609"/>
                  <a:pt x="8031" y="57857"/>
                </a:cubicBezTo>
                <a:lnTo>
                  <a:pt x="5860" y="49733"/>
                </a:lnTo>
                <a:cubicBezTo>
                  <a:pt x="4868" y="45982"/>
                  <a:pt x="6635" y="42013"/>
                  <a:pt x="10139" y="40277"/>
                </a:cubicBezTo>
                <a:lnTo>
                  <a:pt x="21828" y="34510"/>
                </a:lnTo>
                <a:cubicBezTo>
                  <a:pt x="22045" y="32928"/>
                  <a:pt x="22355" y="31378"/>
                  <a:pt x="22758" y="29797"/>
                </a:cubicBezTo>
                <a:cubicBezTo>
                  <a:pt x="23192" y="28215"/>
                  <a:pt x="23688" y="26696"/>
                  <a:pt x="24309" y="25239"/>
                </a:cubicBezTo>
                <a:lnTo>
                  <a:pt x="17084" y="14418"/>
                </a:lnTo>
                <a:cubicBezTo>
                  <a:pt x="14914" y="11162"/>
                  <a:pt x="15348" y="6852"/>
                  <a:pt x="18107" y="4093"/>
                </a:cubicBezTo>
                <a:lnTo>
                  <a:pt x="24061" y="-1860"/>
                </a:lnTo>
                <a:cubicBezTo>
                  <a:pt x="26820" y="-4620"/>
                  <a:pt x="31130" y="-5054"/>
                  <a:pt x="34385" y="-2884"/>
                </a:cubicBezTo>
                <a:lnTo>
                  <a:pt x="45238" y="4341"/>
                </a:lnTo>
                <a:cubicBezTo>
                  <a:pt x="48183" y="3132"/>
                  <a:pt x="51315" y="2263"/>
                  <a:pt x="54508" y="1829"/>
                </a:cubicBezTo>
                <a:lnTo>
                  <a:pt x="60275" y="-9829"/>
                </a:lnTo>
                <a:cubicBezTo>
                  <a:pt x="62012" y="-13333"/>
                  <a:pt x="65949" y="-15100"/>
                  <a:pt x="69732" y="-14108"/>
                </a:cubicBezTo>
                <a:close/>
                <a:moveTo>
                  <a:pt x="59655" y="26045"/>
                </a:moveTo>
                <a:cubicBezTo>
                  <a:pt x="52126" y="26045"/>
                  <a:pt x="46013" y="32158"/>
                  <a:pt x="46013" y="39688"/>
                </a:cubicBezTo>
                <a:cubicBezTo>
                  <a:pt x="46013" y="47217"/>
                  <a:pt x="52126" y="53330"/>
                  <a:pt x="59655" y="53330"/>
                </a:cubicBezTo>
                <a:cubicBezTo>
                  <a:pt x="67185" y="53330"/>
                  <a:pt x="73298" y="47217"/>
                  <a:pt x="73298" y="39688"/>
                </a:cubicBezTo>
                <a:cubicBezTo>
                  <a:pt x="73298" y="32158"/>
                  <a:pt x="67185" y="26045"/>
                  <a:pt x="59655" y="2604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2" name="Text 50"/>
          <p:cNvSpPr/>
          <p:nvPr/>
        </p:nvSpPr>
        <p:spPr>
          <a:xfrm>
            <a:off x="8379271" y="1143000"/>
            <a:ext cx="3476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III. Criterii Tehnice (5 puncte)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184803" y="1432719"/>
            <a:ext cx="3587750" cy="547688"/>
          </a:xfrm>
          <a:custGeom>
            <a:avLst/>
            <a:gdLst/>
            <a:ahLst/>
            <a:cxnLst/>
            <a:rect l="l" t="t" r="r" b="b"/>
            <a:pathLst>
              <a:path w="3587750" h="547688">
                <a:moveTo>
                  <a:pt x="31749" y="0"/>
                </a:moveTo>
                <a:lnTo>
                  <a:pt x="3556001" y="0"/>
                </a:lnTo>
                <a:cubicBezTo>
                  <a:pt x="3573535" y="0"/>
                  <a:pt x="3587750" y="14215"/>
                  <a:pt x="3587750" y="31749"/>
                </a:cubicBezTo>
                <a:lnTo>
                  <a:pt x="3587750" y="515938"/>
                </a:lnTo>
                <a:cubicBezTo>
                  <a:pt x="3587750" y="533473"/>
                  <a:pt x="3573535" y="547688"/>
                  <a:pt x="3556001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8252271" y="1516063"/>
            <a:ext cx="603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3.1 Durata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1552907" y="1500188"/>
            <a:ext cx="23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2p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252271" y="1754188"/>
            <a:ext cx="3508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Respectarea duratei (5-10 minute)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8184803" y="2051844"/>
            <a:ext cx="3587750" cy="547688"/>
          </a:xfrm>
          <a:custGeom>
            <a:avLst/>
            <a:gdLst/>
            <a:ahLst/>
            <a:cxnLst/>
            <a:rect l="l" t="t" r="r" b="b"/>
            <a:pathLst>
              <a:path w="3587750" h="547688">
                <a:moveTo>
                  <a:pt x="31749" y="0"/>
                </a:moveTo>
                <a:lnTo>
                  <a:pt x="3556001" y="0"/>
                </a:lnTo>
                <a:cubicBezTo>
                  <a:pt x="3573535" y="0"/>
                  <a:pt x="3587750" y="14215"/>
                  <a:pt x="3587750" y="31749"/>
                </a:cubicBezTo>
                <a:lnTo>
                  <a:pt x="3587750" y="515938"/>
                </a:lnTo>
                <a:cubicBezTo>
                  <a:pt x="3587750" y="533473"/>
                  <a:pt x="3573535" y="547688"/>
                  <a:pt x="3556001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8252271" y="2135188"/>
            <a:ext cx="666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3.2 Calitate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11552907" y="2119313"/>
            <a:ext cx="23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2p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8252271" y="2373313"/>
            <a:ext cx="3508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Sunet clar, imagine lizibilă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8184803" y="2670969"/>
            <a:ext cx="3587750" cy="547688"/>
          </a:xfrm>
          <a:custGeom>
            <a:avLst/>
            <a:gdLst/>
            <a:ahLst/>
            <a:cxnLst/>
            <a:rect l="l" t="t" r="r" b="b"/>
            <a:pathLst>
              <a:path w="3587750" h="547688">
                <a:moveTo>
                  <a:pt x="31749" y="0"/>
                </a:moveTo>
                <a:lnTo>
                  <a:pt x="3556001" y="0"/>
                </a:lnTo>
                <a:cubicBezTo>
                  <a:pt x="3573535" y="0"/>
                  <a:pt x="3587750" y="14215"/>
                  <a:pt x="3587750" y="31749"/>
                </a:cubicBezTo>
                <a:lnTo>
                  <a:pt x="3587750" y="515938"/>
                </a:lnTo>
                <a:cubicBezTo>
                  <a:pt x="3587750" y="533473"/>
                  <a:pt x="3573535" y="547688"/>
                  <a:pt x="3556001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8252271" y="2754313"/>
            <a:ext cx="650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3.3 Format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11580316" y="2738438"/>
            <a:ext cx="19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1p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8252271" y="2992438"/>
            <a:ext cx="3508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MP4/AVI/MOV + date de identificare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8085584" y="3381375"/>
            <a:ext cx="3786188" cy="1158875"/>
          </a:xfrm>
          <a:custGeom>
            <a:avLst/>
            <a:gdLst/>
            <a:ahLst/>
            <a:cxnLst/>
            <a:rect l="l" t="t" r="r" b="b"/>
            <a:pathLst>
              <a:path w="3786188" h="1158875">
                <a:moveTo>
                  <a:pt x="63495" y="0"/>
                </a:moveTo>
                <a:lnTo>
                  <a:pt x="3722693" y="0"/>
                </a:lnTo>
                <a:cubicBezTo>
                  <a:pt x="3757760" y="0"/>
                  <a:pt x="3786188" y="28428"/>
                  <a:pt x="3786188" y="63495"/>
                </a:cubicBezTo>
                <a:lnTo>
                  <a:pt x="3786188" y="1095380"/>
                </a:lnTo>
                <a:cubicBezTo>
                  <a:pt x="3786188" y="1130447"/>
                  <a:pt x="3757760" y="1158875"/>
                  <a:pt x="3722693" y="1158875"/>
                </a:cubicBezTo>
                <a:lnTo>
                  <a:pt x="63495" y="1158875"/>
                </a:lnTo>
                <a:cubicBezTo>
                  <a:pt x="28428" y="1158875"/>
                  <a:pt x="0" y="1130447"/>
                  <a:pt x="0" y="1095380"/>
                </a:cubicBezTo>
                <a:lnTo>
                  <a:pt x="0" y="63495"/>
                </a:lnTo>
                <a:cubicBezTo>
                  <a:pt x="0" y="28428"/>
                  <a:pt x="28428" y="0"/>
                  <a:pt x="63495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6" name="Shape 64"/>
          <p:cNvSpPr/>
          <p:nvPr/>
        </p:nvSpPr>
        <p:spPr>
          <a:xfrm>
            <a:off x="8200678" y="3516313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0"/>
                </a:moveTo>
                <a:cubicBezTo>
                  <a:pt x="75540" y="0"/>
                  <a:pt x="79307" y="2260"/>
                  <a:pt x="81260" y="5860"/>
                </a:cubicBezTo>
                <a:lnTo>
                  <a:pt x="141536" y="117481"/>
                </a:lnTo>
                <a:cubicBezTo>
                  <a:pt x="143405" y="120941"/>
                  <a:pt x="143321" y="125127"/>
                  <a:pt x="141312" y="128504"/>
                </a:cubicBezTo>
                <a:cubicBezTo>
                  <a:pt x="139303" y="131880"/>
                  <a:pt x="135648" y="133945"/>
                  <a:pt x="131713" y="133945"/>
                </a:cubicBezTo>
                <a:lnTo>
                  <a:pt x="11162" y="133945"/>
                </a:lnTo>
                <a:cubicBezTo>
                  <a:pt x="7227" y="133945"/>
                  <a:pt x="3600" y="131880"/>
                  <a:pt x="1563" y="128504"/>
                </a:cubicBezTo>
                <a:cubicBezTo>
                  <a:pt x="-474" y="125127"/>
                  <a:pt x="-530" y="120941"/>
                  <a:pt x="1339" y="117481"/>
                </a:cubicBezTo>
                <a:lnTo>
                  <a:pt x="61615" y="5860"/>
                </a:lnTo>
                <a:cubicBezTo>
                  <a:pt x="63568" y="2260"/>
                  <a:pt x="67335" y="0"/>
                  <a:pt x="71438" y="0"/>
                </a:cubicBezTo>
                <a:close/>
                <a:moveTo>
                  <a:pt x="71438" y="46881"/>
                </a:moveTo>
                <a:cubicBezTo>
                  <a:pt x="67726" y="46881"/>
                  <a:pt x="64740" y="49867"/>
                  <a:pt x="64740" y="53578"/>
                </a:cubicBezTo>
                <a:lnTo>
                  <a:pt x="64740" y="84832"/>
                </a:lnTo>
                <a:cubicBezTo>
                  <a:pt x="64740" y="88543"/>
                  <a:pt x="67726" y="91529"/>
                  <a:pt x="71438" y="91529"/>
                </a:cubicBezTo>
                <a:cubicBezTo>
                  <a:pt x="75149" y="91529"/>
                  <a:pt x="78135" y="88543"/>
                  <a:pt x="78135" y="84832"/>
                </a:cubicBezTo>
                <a:lnTo>
                  <a:pt x="78135" y="53578"/>
                </a:lnTo>
                <a:cubicBezTo>
                  <a:pt x="78135" y="49867"/>
                  <a:pt x="75149" y="46881"/>
                  <a:pt x="71438" y="46881"/>
                </a:cubicBezTo>
                <a:close/>
                <a:moveTo>
                  <a:pt x="78888" y="107156"/>
                </a:moveTo>
                <a:cubicBezTo>
                  <a:pt x="79058" y="104391"/>
                  <a:pt x="77678" y="101759"/>
                  <a:pt x="75308" y="100325"/>
                </a:cubicBezTo>
                <a:cubicBezTo>
                  <a:pt x="72937" y="98891"/>
                  <a:pt x="69966" y="98891"/>
                  <a:pt x="67595" y="100325"/>
                </a:cubicBezTo>
                <a:cubicBezTo>
                  <a:pt x="65224" y="101759"/>
                  <a:pt x="63845" y="104391"/>
                  <a:pt x="64015" y="107156"/>
                </a:cubicBezTo>
                <a:cubicBezTo>
                  <a:pt x="63845" y="109922"/>
                  <a:pt x="65224" y="112553"/>
                  <a:pt x="67595" y="113987"/>
                </a:cubicBezTo>
                <a:cubicBezTo>
                  <a:pt x="69966" y="115421"/>
                  <a:pt x="72937" y="115421"/>
                  <a:pt x="75308" y="113987"/>
                </a:cubicBezTo>
                <a:cubicBezTo>
                  <a:pt x="77678" y="112553"/>
                  <a:pt x="79058" y="109922"/>
                  <a:pt x="78888" y="10715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7" name="Text 65"/>
          <p:cNvSpPr/>
          <p:nvPr/>
        </p:nvSpPr>
        <p:spPr>
          <a:xfrm>
            <a:off x="8363396" y="3476625"/>
            <a:ext cx="3484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Precizare Importantă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8180834" y="3762375"/>
            <a:ext cx="3659187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Pentru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interviu/portret video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8180834" y="4032250"/>
            <a:ext cx="3659187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 evaluează distinct 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FFFFFF"/>
                </a:solidFill>
                <a:highlight>
                  <a:srgbClr val="FFFFFF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autenticitatea mărturiei 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și 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FFFFFF"/>
                </a:solidFill>
                <a:highlight>
                  <a:srgbClr val="FFFFFF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respectarea demnității persoanei 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punctate în cadrul criteriilor 2.4 și 1.4.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8101459" y="4603750"/>
            <a:ext cx="3770313" cy="2174875"/>
          </a:xfrm>
          <a:custGeom>
            <a:avLst/>
            <a:gdLst/>
            <a:ahLst/>
            <a:cxnLst/>
            <a:rect l="l" t="t" r="r" b="b"/>
            <a:pathLst>
              <a:path w="3770313" h="2174875">
                <a:moveTo>
                  <a:pt x="31750" y="0"/>
                </a:moveTo>
                <a:lnTo>
                  <a:pt x="3706806" y="0"/>
                </a:lnTo>
                <a:cubicBezTo>
                  <a:pt x="3741880" y="0"/>
                  <a:pt x="3770313" y="28433"/>
                  <a:pt x="3770313" y="63506"/>
                </a:cubicBezTo>
                <a:lnTo>
                  <a:pt x="3770313" y="2111369"/>
                </a:lnTo>
                <a:cubicBezTo>
                  <a:pt x="3770313" y="2146442"/>
                  <a:pt x="3741880" y="2174875"/>
                  <a:pt x="3706806" y="2174875"/>
                </a:cubicBezTo>
                <a:lnTo>
                  <a:pt x="31750" y="2174875"/>
                </a:lnTo>
                <a:cubicBezTo>
                  <a:pt x="14227" y="2174875"/>
                  <a:pt x="0" y="2160648"/>
                  <a:pt x="0" y="21431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1" name="Shape 69"/>
          <p:cNvSpPr/>
          <p:nvPr/>
        </p:nvSpPr>
        <p:spPr>
          <a:xfrm>
            <a:off x="8101459" y="4603750"/>
            <a:ext cx="31750" cy="2174875"/>
          </a:xfrm>
          <a:custGeom>
            <a:avLst/>
            <a:gdLst/>
            <a:ahLst/>
            <a:cxnLst/>
            <a:rect l="l" t="t" r="r" b="b"/>
            <a:pathLst>
              <a:path w="31750" h="2174875">
                <a:moveTo>
                  <a:pt x="31750" y="0"/>
                </a:moveTo>
                <a:lnTo>
                  <a:pt x="31750" y="0"/>
                </a:lnTo>
                <a:lnTo>
                  <a:pt x="31750" y="2174875"/>
                </a:lnTo>
                <a:lnTo>
                  <a:pt x="31750" y="2174875"/>
                </a:lnTo>
                <a:cubicBezTo>
                  <a:pt x="14227" y="2174875"/>
                  <a:pt x="0" y="2160648"/>
                  <a:pt x="0" y="21431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2" name="Shape 70"/>
          <p:cNvSpPr/>
          <p:nvPr/>
        </p:nvSpPr>
        <p:spPr>
          <a:xfrm>
            <a:off x="8232428" y="4738688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02468" y="115109"/>
                </a:moveTo>
                <a:lnTo>
                  <a:pt x="27766" y="40407"/>
                </a:lnTo>
                <a:cubicBezTo>
                  <a:pt x="21515" y="49169"/>
                  <a:pt x="17859" y="59885"/>
                  <a:pt x="17859" y="71438"/>
                </a:cubicBezTo>
                <a:cubicBezTo>
                  <a:pt x="17859" y="101017"/>
                  <a:pt x="41858" y="125016"/>
                  <a:pt x="71438" y="125016"/>
                </a:cubicBezTo>
                <a:cubicBezTo>
                  <a:pt x="83018" y="125016"/>
                  <a:pt x="93734" y="121360"/>
                  <a:pt x="102468" y="115109"/>
                </a:cubicBezTo>
                <a:close/>
                <a:moveTo>
                  <a:pt x="115109" y="102468"/>
                </a:moveTo>
                <a:cubicBezTo>
                  <a:pt x="121360" y="93706"/>
                  <a:pt x="125016" y="82990"/>
                  <a:pt x="125016" y="71438"/>
                </a:cubicBezTo>
                <a:cubicBezTo>
                  <a:pt x="125016" y="41858"/>
                  <a:pt x="101017" y="17859"/>
                  <a:pt x="71438" y="17859"/>
                </a:cubicBezTo>
                <a:cubicBezTo>
                  <a:pt x="59857" y="17859"/>
                  <a:pt x="49141" y="21515"/>
                  <a:pt x="40407" y="27766"/>
                </a:cubicBezTo>
                <a:lnTo>
                  <a:pt x="115109" y="102468"/>
                </a:lnTo>
                <a:close/>
                <a:moveTo>
                  <a:pt x="0" y="71438"/>
                </a:moveTo>
                <a:cubicBezTo>
                  <a:pt x="0" y="32010"/>
                  <a:pt x="32010" y="0"/>
                  <a:pt x="71437" y="0"/>
                </a:cubicBezTo>
                <a:cubicBezTo>
                  <a:pt x="110865" y="0"/>
                  <a:pt x="142875" y="32010"/>
                  <a:pt x="142875" y="71437"/>
                </a:cubicBezTo>
                <a:cubicBezTo>
                  <a:pt x="142875" y="110865"/>
                  <a:pt x="110865" y="142875"/>
                  <a:pt x="71438" y="142875"/>
                </a:cubicBezTo>
                <a:cubicBezTo>
                  <a:pt x="32010" y="142875"/>
                  <a:pt x="0" y="110865"/>
                  <a:pt x="0" y="71438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3" name="Text 71"/>
          <p:cNvSpPr/>
          <p:nvPr/>
        </p:nvSpPr>
        <p:spPr>
          <a:xfrm>
            <a:off x="8395146" y="4699000"/>
            <a:ext cx="3452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Dispoziții privind Evaluarea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8216553" y="4988719"/>
            <a:ext cx="3556000" cy="706438"/>
          </a:xfrm>
          <a:custGeom>
            <a:avLst/>
            <a:gdLst/>
            <a:ahLst/>
            <a:cxnLst/>
            <a:rect l="l" t="t" r="r" b="b"/>
            <a:pathLst>
              <a:path w="3556000" h="706438">
                <a:moveTo>
                  <a:pt x="31747" y="0"/>
                </a:moveTo>
                <a:lnTo>
                  <a:pt x="3524253" y="0"/>
                </a:lnTo>
                <a:cubicBezTo>
                  <a:pt x="3541786" y="0"/>
                  <a:pt x="3556000" y="14214"/>
                  <a:pt x="3556000" y="31747"/>
                </a:cubicBezTo>
                <a:lnTo>
                  <a:pt x="3556000" y="674690"/>
                </a:lnTo>
                <a:cubicBezTo>
                  <a:pt x="3556000" y="692224"/>
                  <a:pt x="3541786" y="706438"/>
                  <a:pt x="3524253" y="706438"/>
                </a:cubicBezTo>
                <a:lnTo>
                  <a:pt x="31747" y="706438"/>
                </a:lnTo>
                <a:cubicBezTo>
                  <a:pt x="14214" y="706438"/>
                  <a:pt x="0" y="692224"/>
                  <a:pt x="0" y="674690"/>
                </a:cubicBezTo>
                <a:lnTo>
                  <a:pt x="0" y="31747"/>
                </a:lnTo>
                <a:cubicBezTo>
                  <a:pt x="0" y="14214"/>
                  <a:pt x="14214" y="0"/>
                  <a:pt x="31747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8284021" y="5056188"/>
            <a:ext cx="3484563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Produsele care conțin plagiat sau sunt realizate integral ori parțial cu ajutorul instrumentelor de inteligență artificială (AI)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highlight>
                  <a:srgbClr val="8B0000">
                    <a:alpha val="10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vor fi descalificate 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și nu vor fi punctate.</a:t>
            </a:r>
            <a:endParaRPr lang="en-US" sz="1600" dirty="0"/>
          </a:p>
        </p:txBody>
      </p:sp>
      <p:sp>
        <p:nvSpPr>
          <p:cNvPr id="76" name="Shape 74"/>
          <p:cNvSpPr/>
          <p:nvPr/>
        </p:nvSpPr>
        <p:spPr>
          <a:xfrm>
            <a:off x="8216553" y="5766594"/>
            <a:ext cx="3556000" cy="515938"/>
          </a:xfrm>
          <a:custGeom>
            <a:avLst/>
            <a:gdLst/>
            <a:ahLst/>
            <a:cxnLst/>
            <a:rect l="l" t="t" r="r" b="b"/>
            <a:pathLst>
              <a:path w="3556000" h="515938">
                <a:moveTo>
                  <a:pt x="31751" y="0"/>
                </a:moveTo>
                <a:lnTo>
                  <a:pt x="3524249" y="0"/>
                </a:lnTo>
                <a:cubicBezTo>
                  <a:pt x="3541785" y="0"/>
                  <a:pt x="3556000" y="14215"/>
                  <a:pt x="3556000" y="31751"/>
                </a:cubicBezTo>
                <a:lnTo>
                  <a:pt x="3556000" y="484187"/>
                </a:lnTo>
                <a:cubicBezTo>
                  <a:pt x="3556000" y="501722"/>
                  <a:pt x="3541785" y="515938"/>
                  <a:pt x="3524249" y="515938"/>
                </a:cubicBezTo>
                <a:lnTo>
                  <a:pt x="31751" y="515938"/>
                </a:lnTo>
                <a:cubicBezTo>
                  <a:pt x="14215" y="515938"/>
                  <a:pt x="0" y="501722"/>
                  <a:pt x="0" y="484187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8284021" y="5834063"/>
            <a:ext cx="348456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Evaluarea se realizează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highlight>
                  <a:srgbClr val="8B0000">
                    <a:alpha val="1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comparativ în cadrul aceleiași forme de prezentare 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78" name="Shape 76"/>
          <p:cNvSpPr/>
          <p:nvPr/>
        </p:nvSpPr>
        <p:spPr>
          <a:xfrm>
            <a:off x="8216553" y="6353969"/>
            <a:ext cx="3556000" cy="325438"/>
          </a:xfrm>
          <a:custGeom>
            <a:avLst/>
            <a:gdLst/>
            <a:ahLst/>
            <a:cxnLst/>
            <a:rect l="l" t="t" r="r" b="b"/>
            <a:pathLst>
              <a:path w="3556000" h="325438">
                <a:moveTo>
                  <a:pt x="31750" y="0"/>
                </a:moveTo>
                <a:lnTo>
                  <a:pt x="3524250" y="0"/>
                </a:lnTo>
                <a:cubicBezTo>
                  <a:pt x="3541785" y="0"/>
                  <a:pt x="3556000" y="14215"/>
                  <a:pt x="3556000" y="31750"/>
                </a:cubicBezTo>
                <a:lnTo>
                  <a:pt x="3556000" y="293688"/>
                </a:lnTo>
                <a:cubicBezTo>
                  <a:pt x="3556000" y="311223"/>
                  <a:pt x="3541785" y="325438"/>
                  <a:pt x="3524250" y="325438"/>
                </a:cubicBezTo>
                <a:lnTo>
                  <a:pt x="31750" y="325438"/>
                </a:lnTo>
                <a:cubicBezTo>
                  <a:pt x="14215" y="325438"/>
                  <a:pt x="0" y="311223"/>
                  <a:pt x="0" y="293688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 w="12700">
            <a:solidFill>
              <a:srgbClr val="8B000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8284021" y="6421438"/>
            <a:ext cx="3484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 Deciziile Comisiei de jurizare sunt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highlight>
                  <a:srgbClr val="8B0000">
                    <a:alpha val="10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definitive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SECȚIUNEA IX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Dispoziții Finale și Premii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920750"/>
            <a:ext cx="762000" cy="31750"/>
          </a:xfrm>
          <a:custGeom>
            <a:avLst/>
            <a:gdLst/>
            <a:ahLst/>
            <a:cxnLst/>
            <a:rect l="l" t="t" r="r" b="b"/>
            <a:pathLst>
              <a:path w="762000" h="31750">
                <a:moveTo>
                  <a:pt x="0" y="0"/>
                </a:moveTo>
                <a:lnTo>
                  <a:pt x="762000" y="0"/>
                </a:lnTo>
                <a:lnTo>
                  <a:pt x="76200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Shape 3"/>
          <p:cNvSpPr/>
          <p:nvPr/>
        </p:nvSpPr>
        <p:spPr>
          <a:xfrm>
            <a:off x="317500" y="1079500"/>
            <a:ext cx="5715000" cy="3905250"/>
          </a:xfrm>
          <a:custGeom>
            <a:avLst/>
            <a:gdLst/>
            <a:ahLst/>
            <a:cxnLst/>
            <a:rect l="l" t="t" r="r" b="b"/>
            <a:pathLst>
              <a:path w="5715000" h="3905250">
                <a:moveTo>
                  <a:pt x="63499" y="0"/>
                </a:moveTo>
                <a:lnTo>
                  <a:pt x="5651501" y="0"/>
                </a:lnTo>
                <a:cubicBezTo>
                  <a:pt x="5686570" y="0"/>
                  <a:pt x="5715000" y="28430"/>
                  <a:pt x="5715000" y="63499"/>
                </a:cubicBezTo>
                <a:lnTo>
                  <a:pt x="5715000" y="3841751"/>
                </a:lnTo>
                <a:cubicBezTo>
                  <a:pt x="5715000" y="3876820"/>
                  <a:pt x="5686570" y="3905250"/>
                  <a:pt x="5651501" y="3905250"/>
                </a:cubicBezTo>
                <a:lnTo>
                  <a:pt x="63499" y="3905250"/>
                </a:lnTo>
                <a:cubicBezTo>
                  <a:pt x="28430" y="3905250"/>
                  <a:pt x="0" y="3876820"/>
                  <a:pt x="0" y="384175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0063" y="1270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53690" y="0"/>
                </a:moveTo>
                <a:lnTo>
                  <a:pt x="137033" y="0"/>
                </a:lnTo>
                <a:cubicBezTo>
                  <a:pt x="146893" y="0"/>
                  <a:pt x="154930" y="8111"/>
                  <a:pt x="154558" y="17934"/>
                </a:cubicBezTo>
                <a:cubicBezTo>
                  <a:pt x="154484" y="19906"/>
                  <a:pt x="154409" y="21878"/>
                  <a:pt x="154298" y="23812"/>
                </a:cubicBezTo>
                <a:lnTo>
                  <a:pt x="172752" y="23812"/>
                </a:lnTo>
                <a:cubicBezTo>
                  <a:pt x="182463" y="23812"/>
                  <a:pt x="191021" y="31849"/>
                  <a:pt x="190277" y="42342"/>
                </a:cubicBezTo>
                <a:cubicBezTo>
                  <a:pt x="187486" y="80925"/>
                  <a:pt x="167767" y="102133"/>
                  <a:pt x="146372" y="113221"/>
                </a:cubicBezTo>
                <a:cubicBezTo>
                  <a:pt x="140494" y="116272"/>
                  <a:pt x="134503" y="118542"/>
                  <a:pt x="128811" y="120216"/>
                </a:cubicBezTo>
                <a:cubicBezTo>
                  <a:pt x="121295" y="130857"/>
                  <a:pt x="113481" y="136475"/>
                  <a:pt x="107268" y="139489"/>
                </a:cubicBezTo>
                <a:lnTo>
                  <a:pt x="107268" y="166688"/>
                </a:lnTo>
                <a:lnTo>
                  <a:pt x="131080" y="166688"/>
                </a:lnTo>
                <a:cubicBezTo>
                  <a:pt x="137666" y="166688"/>
                  <a:pt x="142987" y="172008"/>
                  <a:pt x="142987" y="178594"/>
                </a:cubicBezTo>
                <a:cubicBezTo>
                  <a:pt x="142987" y="185179"/>
                  <a:pt x="137666" y="190500"/>
                  <a:pt x="131080" y="190500"/>
                </a:cubicBezTo>
                <a:lnTo>
                  <a:pt x="59643" y="190500"/>
                </a:lnTo>
                <a:cubicBezTo>
                  <a:pt x="53057" y="190500"/>
                  <a:pt x="47737" y="185179"/>
                  <a:pt x="47737" y="178594"/>
                </a:cubicBezTo>
                <a:cubicBezTo>
                  <a:pt x="47737" y="172008"/>
                  <a:pt x="53057" y="166688"/>
                  <a:pt x="59643" y="166688"/>
                </a:cubicBezTo>
                <a:lnTo>
                  <a:pt x="83455" y="166688"/>
                </a:lnTo>
                <a:lnTo>
                  <a:pt x="83455" y="139489"/>
                </a:lnTo>
                <a:cubicBezTo>
                  <a:pt x="77502" y="136624"/>
                  <a:pt x="70098" y="131304"/>
                  <a:pt x="62880" y="121518"/>
                </a:cubicBezTo>
                <a:cubicBezTo>
                  <a:pt x="56034" y="119732"/>
                  <a:pt x="48592" y="117016"/>
                  <a:pt x="41337" y="112923"/>
                </a:cubicBezTo>
                <a:cubicBezTo>
                  <a:pt x="21208" y="101650"/>
                  <a:pt x="3051" y="80404"/>
                  <a:pt x="446" y="42267"/>
                </a:cubicBezTo>
                <a:cubicBezTo>
                  <a:pt x="-260" y="31812"/>
                  <a:pt x="8260" y="23775"/>
                  <a:pt x="17971" y="23775"/>
                </a:cubicBezTo>
                <a:lnTo>
                  <a:pt x="36426" y="23775"/>
                </a:lnTo>
                <a:cubicBezTo>
                  <a:pt x="36314" y="21841"/>
                  <a:pt x="36240" y="19906"/>
                  <a:pt x="36165" y="17897"/>
                </a:cubicBezTo>
                <a:cubicBezTo>
                  <a:pt x="35793" y="8037"/>
                  <a:pt x="43830" y="-37"/>
                  <a:pt x="53690" y="-37"/>
                </a:cubicBezTo>
                <a:close/>
                <a:moveTo>
                  <a:pt x="37765" y="41672"/>
                </a:moveTo>
                <a:lnTo>
                  <a:pt x="18269" y="41672"/>
                </a:lnTo>
                <a:cubicBezTo>
                  <a:pt x="20575" y="73186"/>
                  <a:pt x="35049" y="88962"/>
                  <a:pt x="49969" y="97334"/>
                </a:cubicBezTo>
                <a:cubicBezTo>
                  <a:pt x="44611" y="83455"/>
                  <a:pt x="40184" y="65336"/>
                  <a:pt x="37765" y="41672"/>
                </a:cubicBezTo>
                <a:close/>
                <a:moveTo>
                  <a:pt x="141387" y="95548"/>
                </a:moveTo>
                <a:cubicBezTo>
                  <a:pt x="156456" y="86692"/>
                  <a:pt x="170073" y="70954"/>
                  <a:pt x="172380" y="41672"/>
                </a:cubicBezTo>
                <a:lnTo>
                  <a:pt x="152921" y="41672"/>
                </a:lnTo>
                <a:cubicBezTo>
                  <a:pt x="150614" y="64331"/>
                  <a:pt x="146447" y="81930"/>
                  <a:pt x="141387" y="9554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714375" y="1238250"/>
            <a:ext cx="52546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Sistemul de Premiere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76250" y="1619250"/>
            <a:ext cx="5397500" cy="730250"/>
          </a:xfrm>
          <a:custGeom>
            <a:avLst/>
            <a:gdLst/>
            <a:ahLst/>
            <a:cxnLst/>
            <a:rect l="l" t="t" r="r" b="b"/>
            <a:pathLst>
              <a:path w="5397500" h="730250">
                <a:moveTo>
                  <a:pt x="31751" y="0"/>
                </a:moveTo>
                <a:lnTo>
                  <a:pt x="5365749" y="0"/>
                </a:lnTo>
                <a:cubicBezTo>
                  <a:pt x="5383284" y="0"/>
                  <a:pt x="5397500" y="14216"/>
                  <a:pt x="5397500" y="31751"/>
                </a:cubicBezTo>
                <a:lnTo>
                  <a:pt x="5397500" y="698499"/>
                </a:lnTo>
                <a:cubicBezTo>
                  <a:pt x="5397500" y="716034"/>
                  <a:pt x="5383284" y="730250"/>
                  <a:pt x="5365749" y="730250"/>
                </a:cubicBezTo>
                <a:lnTo>
                  <a:pt x="31751" y="730250"/>
                </a:lnTo>
                <a:cubicBezTo>
                  <a:pt x="14216" y="730250"/>
                  <a:pt x="0" y="716034"/>
                  <a:pt x="0" y="698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571500" y="1746250"/>
            <a:ext cx="5000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Locul I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51450" y="1714500"/>
            <a:ext cx="444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🥇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1500" y="2063750"/>
            <a:ext cx="527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 câștigător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76250" y="2444750"/>
            <a:ext cx="5397500" cy="730250"/>
          </a:xfrm>
          <a:custGeom>
            <a:avLst/>
            <a:gdLst/>
            <a:ahLst/>
            <a:cxnLst/>
            <a:rect l="l" t="t" r="r" b="b"/>
            <a:pathLst>
              <a:path w="5397500" h="730250">
                <a:moveTo>
                  <a:pt x="31751" y="0"/>
                </a:moveTo>
                <a:lnTo>
                  <a:pt x="5365749" y="0"/>
                </a:lnTo>
                <a:cubicBezTo>
                  <a:pt x="5383284" y="0"/>
                  <a:pt x="5397500" y="14216"/>
                  <a:pt x="5397500" y="31751"/>
                </a:cubicBezTo>
                <a:lnTo>
                  <a:pt x="5397500" y="698499"/>
                </a:lnTo>
                <a:cubicBezTo>
                  <a:pt x="5397500" y="716034"/>
                  <a:pt x="5383284" y="730250"/>
                  <a:pt x="5365749" y="730250"/>
                </a:cubicBezTo>
                <a:lnTo>
                  <a:pt x="31751" y="730250"/>
                </a:lnTo>
                <a:cubicBezTo>
                  <a:pt x="14216" y="730250"/>
                  <a:pt x="0" y="716034"/>
                  <a:pt x="0" y="698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71500" y="2571750"/>
            <a:ext cx="547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Locul II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451450" y="2540000"/>
            <a:ext cx="444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🥈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71500" y="2889250"/>
            <a:ext cx="527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 câștigători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76250" y="3270250"/>
            <a:ext cx="5397500" cy="730250"/>
          </a:xfrm>
          <a:custGeom>
            <a:avLst/>
            <a:gdLst/>
            <a:ahLst/>
            <a:cxnLst/>
            <a:rect l="l" t="t" r="r" b="b"/>
            <a:pathLst>
              <a:path w="5397500" h="730250">
                <a:moveTo>
                  <a:pt x="31751" y="0"/>
                </a:moveTo>
                <a:lnTo>
                  <a:pt x="5365749" y="0"/>
                </a:lnTo>
                <a:cubicBezTo>
                  <a:pt x="5383284" y="0"/>
                  <a:pt x="5397500" y="14216"/>
                  <a:pt x="5397500" y="31751"/>
                </a:cubicBezTo>
                <a:lnTo>
                  <a:pt x="5397500" y="698499"/>
                </a:lnTo>
                <a:cubicBezTo>
                  <a:pt x="5397500" y="716034"/>
                  <a:pt x="5383284" y="730250"/>
                  <a:pt x="5365749" y="730250"/>
                </a:cubicBezTo>
                <a:lnTo>
                  <a:pt x="31751" y="730250"/>
                </a:lnTo>
                <a:cubicBezTo>
                  <a:pt x="14216" y="730250"/>
                  <a:pt x="0" y="716034"/>
                  <a:pt x="0" y="698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71500" y="3397250"/>
            <a:ext cx="595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Locul III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451450" y="3365500"/>
            <a:ext cx="444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🥉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71500" y="3714750"/>
            <a:ext cx="527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 câștigători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76250" y="4095750"/>
            <a:ext cx="5397500" cy="730250"/>
          </a:xfrm>
          <a:custGeom>
            <a:avLst/>
            <a:gdLst/>
            <a:ahLst/>
            <a:cxnLst/>
            <a:rect l="l" t="t" r="r" b="b"/>
            <a:pathLst>
              <a:path w="5397500" h="730250">
                <a:moveTo>
                  <a:pt x="31751" y="0"/>
                </a:moveTo>
                <a:lnTo>
                  <a:pt x="5365749" y="0"/>
                </a:lnTo>
                <a:cubicBezTo>
                  <a:pt x="5383284" y="0"/>
                  <a:pt x="5397500" y="14216"/>
                  <a:pt x="5397500" y="31751"/>
                </a:cubicBezTo>
                <a:lnTo>
                  <a:pt x="5397500" y="698499"/>
                </a:lnTo>
                <a:cubicBezTo>
                  <a:pt x="5397500" y="716034"/>
                  <a:pt x="5383284" y="730250"/>
                  <a:pt x="5365749" y="730250"/>
                </a:cubicBezTo>
                <a:lnTo>
                  <a:pt x="31751" y="730250"/>
                </a:lnTo>
                <a:cubicBezTo>
                  <a:pt x="14216" y="730250"/>
                  <a:pt x="0" y="716034"/>
                  <a:pt x="0" y="698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571500" y="4222750"/>
            <a:ext cx="650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Mențiuni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451450" y="4191000"/>
            <a:ext cx="444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📜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71500" y="4540250"/>
            <a:ext cx="527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Conform deciziei organizatorilor și bugetului anual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33375" y="5111750"/>
            <a:ext cx="5699125" cy="1746250"/>
          </a:xfrm>
          <a:custGeom>
            <a:avLst/>
            <a:gdLst/>
            <a:ahLst/>
            <a:cxnLst/>
            <a:rect l="l" t="t" r="r" b="b"/>
            <a:pathLst>
              <a:path w="5699125" h="1746250">
                <a:moveTo>
                  <a:pt x="31750" y="0"/>
                </a:moveTo>
                <a:lnTo>
                  <a:pt x="5635631" y="0"/>
                </a:lnTo>
                <a:cubicBezTo>
                  <a:pt x="5670698" y="0"/>
                  <a:pt x="5699125" y="28427"/>
                  <a:pt x="5699125" y="63494"/>
                </a:cubicBezTo>
                <a:lnTo>
                  <a:pt x="5699125" y="1682756"/>
                </a:lnTo>
                <a:cubicBezTo>
                  <a:pt x="5699125" y="1717823"/>
                  <a:pt x="5670698" y="1746250"/>
                  <a:pt x="5635631" y="1746250"/>
                </a:cubicBezTo>
                <a:lnTo>
                  <a:pt x="31750" y="1746250"/>
                </a:lnTo>
                <a:cubicBezTo>
                  <a:pt x="14215" y="1746250"/>
                  <a:pt x="0" y="1732035"/>
                  <a:pt x="0" y="1714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5" name="Shape 23"/>
          <p:cNvSpPr/>
          <p:nvPr/>
        </p:nvSpPr>
        <p:spPr>
          <a:xfrm>
            <a:off x="333375" y="5111750"/>
            <a:ext cx="31750" cy="1746250"/>
          </a:xfrm>
          <a:custGeom>
            <a:avLst/>
            <a:gdLst/>
            <a:ahLst/>
            <a:cxnLst/>
            <a:rect l="l" t="t" r="r" b="b"/>
            <a:pathLst>
              <a:path w="31750" h="1746250">
                <a:moveTo>
                  <a:pt x="31750" y="0"/>
                </a:moveTo>
                <a:lnTo>
                  <a:pt x="31750" y="0"/>
                </a:lnTo>
                <a:lnTo>
                  <a:pt x="31750" y="1746250"/>
                </a:lnTo>
                <a:lnTo>
                  <a:pt x="31750" y="1746250"/>
                </a:lnTo>
                <a:cubicBezTo>
                  <a:pt x="14227" y="1746250"/>
                  <a:pt x="0" y="1732023"/>
                  <a:pt x="0" y="1714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6" name="Shape 24"/>
          <p:cNvSpPr/>
          <p:nvPr/>
        </p:nvSpPr>
        <p:spPr>
          <a:xfrm>
            <a:off x="496094" y="52705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99684" y="21332"/>
                </a:moveTo>
                <a:cubicBezTo>
                  <a:pt x="102040" y="17332"/>
                  <a:pt x="106319" y="14883"/>
                  <a:pt x="110939" y="14883"/>
                </a:cubicBezTo>
                <a:lnTo>
                  <a:pt x="111621" y="14883"/>
                </a:lnTo>
                <a:cubicBezTo>
                  <a:pt x="118473" y="14883"/>
                  <a:pt x="124023" y="20433"/>
                  <a:pt x="124023" y="27285"/>
                </a:cubicBezTo>
                <a:cubicBezTo>
                  <a:pt x="124023" y="34137"/>
                  <a:pt x="118473" y="39688"/>
                  <a:pt x="111621" y="39688"/>
                </a:cubicBezTo>
                <a:lnTo>
                  <a:pt x="88894" y="39688"/>
                </a:lnTo>
                <a:lnTo>
                  <a:pt x="99684" y="21332"/>
                </a:lnTo>
                <a:close/>
                <a:moveTo>
                  <a:pt x="59066" y="21332"/>
                </a:moveTo>
                <a:lnTo>
                  <a:pt x="69856" y="39688"/>
                </a:lnTo>
                <a:lnTo>
                  <a:pt x="47129" y="39688"/>
                </a:lnTo>
                <a:cubicBezTo>
                  <a:pt x="40277" y="39688"/>
                  <a:pt x="34727" y="34137"/>
                  <a:pt x="34727" y="27285"/>
                </a:cubicBezTo>
                <a:cubicBezTo>
                  <a:pt x="34727" y="20433"/>
                  <a:pt x="40277" y="14883"/>
                  <a:pt x="47129" y="14883"/>
                </a:cubicBezTo>
                <a:lnTo>
                  <a:pt x="47811" y="14883"/>
                </a:lnTo>
                <a:cubicBezTo>
                  <a:pt x="52431" y="14883"/>
                  <a:pt x="56741" y="17332"/>
                  <a:pt x="59066" y="21332"/>
                </a:cubicBezTo>
                <a:close/>
                <a:moveTo>
                  <a:pt x="86847" y="13798"/>
                </a:moveTo>
                <a:lnTo>
                  <a:pt x="79375" y="26510"/>
                </a:lnTo>
                <a:lnTo>
                  <a:pt x="71903" y="13798"/>
                </a:lnTo>
                <a:cubicBezTo>
                  <a:pt x="66880" y="5240"/>
                  <a:pt x="57702" y="0"/>
                  <a:pt x="47811" y="0"/>
                </a:cubicBezTo>
                <a:lnTo>
                  <a:pt x="47129" y="0"/>
                </a:lnTo>
                <a:cubicBezTo>
                  <a:pt x="32060" y="0"/>
                  <a:pt x="19844" y="12216"/>
                  <a:pt x="19844" y="27285"/>
                </a:cubicBezTo>
                <a:cubicBezTo>
                  <a:pt x="19844" y="31750"/>
                  <a:pt x="20929" y="35967"/>
                  <a:pt x="22820" y="39688"/>
                </a:cubicBezTo>
                <a:lnTo>
                  <a:pt x="9922" y="39688"/>
                </a:lnTo>
                <a:cubicBezTo>
                  <a:pt x="4434" y="39688"/>
                  <a:pt x="0" y="44121"/>
                  <a:pt x="0" y="49609"/>
                </a:cubicBezTo>
                <a:lnTo>
                  <a:pt x="0" y="59531"/>
                </a:lnTo>
                <a:cubicBezTo>
                  <a:pt x="0" y="65019"/>
                  <a:pt x="4434" y="69453"/>
                  <a:pt x="9922" y="69453"/>
                </a:cubicBezTo>
                <a:lnTo>
                  <a:pt x="148828" y="69453"/>
                </a:lnTo>
                <a:cubicBezTo>
                  <a:pt x="154316" y="69453"/>
                  <a:pt x="158750" y="65019"/>
                  <a:pt x="158750" y="59531"/>
                </a:cubicBezTo>
                <a:lnTo>
                  <a:pt x="158750" y="49609"/>
                </a:lnTo>
                <a:cubicBezTo>
                  <a:pt x="158750" y="44121"/>
                  <a:pt x="154316" y="39688"/>
                  <a:pt x="148828" y="39688"/>
                </a:cubicBezTo>
                <a:lnTo>
                  <a:pt x="135930" y="39688"/>
                </a:lnTo>
                <a:cubicBezTo>
                  <a:pt x="137821" y="35967"/>
                  <a:pt x="138906" y="31750"/>
                  <a:pt x="138906" y="27285"/>
                </a:cubicBezTo>
                <a:cubicBezTo>
                  <a:pt x="138906" y="12216"/>
                  <a:pt x="126690" y="0"/>
                  <a:pt x="111621" y="0"/>
                </a:cubicBezTo>
                <a:lnTo>
                  <a:pt x="110939" y="0"/>
                </a:lnTo>
                <a:cubicBezTo>
                  <a:pt x="101048" y="0"/>
                  <a:pt x="91870" y="5240"/>
                  <a:pt x="86847" y="13767"/>
                </a:cubicBezTo>
                <a:close/>
                <a:moveTo>
                  <a:pt x="148828" y="84336"/>
                </a:moveTo>
                <a:lnTo>
                  <a:pt x="86816" y="84336"/>
                </a:lnTo>
                <a:lnTo>
                  <a:pt x="86816" y="148828"/>
                </a:lnTo>
                <a:lnTo>
                  <a:pt x="128984" y="148828"/>
                </a:lnTo>
                <a:cubicBezTo>
                  <a:pt x="139929" y="148828"/>
                  <a:pt x="148828" y="139929"/>
                  <a:pt x="148828" y="128984"/>
                </a:cubicBezTo>
                <a:lnTo>
                  <a:pt x="148828" y="84336"/>
                </a:lnTo>
                <a:close/>
                <a:moveTo>
                  <a:pt x="71934" y="84336"/>
                </a:moveTo>
                <a:lnTo>
                  <a:pt x="9922" y="84336"/>
                </a:lnTo>
                <a:lnTo>
                  <a:pt x="9922" y="128984"/>
                </a:lnTo>
                <a:cubicBezTo>
                  <a:pt x="9922" y="139929"/>
                  <a:pt x="18821" y="148828"/>
                  <a:pt x="29766" y="148828"/>
                </a:cubicBezTo>
                <a:lnTo>
                  <a:pt x="71934" y="148828"/>
                </a:lnTo>
                <a:lnTo>
                  <a:pt x="71934" y="84336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7" name="Text 25"/>
          <p:cNvSpPr/>
          <p:nvPr/>
        </p:nvSpPr>
        <p:spPr>
          <a:xfrm>
            <a:off x="674688" y="5238750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Tipuri de Premii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80219" y="5560219"/>
            <a:ext cx="5421313" cy="547688"/>
          </a:xfrm>
          <a:custGeom>
            <a:avLst/>
            <a:gdLst/>
            <a:ahLst/>
            <a:cxnLst/>
            <a:rect l="l" t="t" r="r" b="b"/>
            <a:pathLst>
              <a:path w="5421313" h="547688">
                <a:moveTo>
                  <a:pt x="31749" y="0"/>
                </a:moveTo>
                <a:lnTo>
                  <a:pt x="5389563" y="0"/>
                </a:lnTo>
                <a:cubicBezTo>
                  <a:pt x="5407098" y="0"/>
                  <a:pt x="5421313" y="14215"/>
                  <a:pt x="5421313" y="31749"/>
                </a:cubicBezTo>
                <a:lnTo>
                  <a:pt x="5421313" y="515938"/>
                </a:lnTo>
                <a:cubicBezTo>
                  <a:pt x="5421312" y="533473"/>
                  <a:pt x="5407098" y="547688"/>
                  <a:pt x="5389563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89359" y="5754688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74166" y="-2480"/>
                </a:moveTo>
                <a:cubicBezTo>
                  <a:pt x="72275" y="-4403"/>
                  <a:pt x="69515" y="-5178"/>
                  <a:pt x="66911" y="-4465"/>
                </a:cubicBezTo>
                <a:cubicBezTo>
                  <a:pt x="64306" y="-3752"/>
                  <a:pt x="62291" y="-1736"/>
                  <a:pt x="61640" y="868"/>
                </a:cubicBezTo>
                <a:lnTo>
                  <a:pt x="56896" y="19534"/>
                </a:lnTo>
                <a:cubicBezTo>
                  <a:pt x="56555" y="20898"/>
                  <a:pt x="55159" y="21704"/>
                  <a:pt x="53826" y="21301"/>
                </a:cubicBezTo>
                <a:lnTo>
                  <a:pt x="35285" y="16092"/>
                </a:lnTo>
                <a:cubicBezTo>
                  <a:pt x="32680" y="15348"/>
                  <a:pt x="29890" y="16092"/>
                  <a:pt x="27998" y="17983"/>
                </a:cubicBezTo>
                <a:cubicBezTo>
                  <a:pt x="26107" y="19875"/>
                  <a:pt x="25363" y="22665"/>
                  <a:pt x="26107" y="25270"/>
                </a:cubicBezTo>
                <a:lnTo>
                  <a:pt x="31347" y="43811"/>
                </a:lnTo>
                <a:cubicBezTo>
                  <a:pt x="31719" y="45145"/>
                  <a:pt x="30913" y="46540"/>
                  <a:pt x="29580" y="46881"/>
                </a:cubicBezTo>
                <a:lnTo>
                  <a:pt x="10883" y="51625"/>
                </a:lnTo>
                <a:cubicBezTo>
                  <a:pt x="8279" y="52276"/>
                  <a:pt x="6232" y="54322"/>
                  <a:pt x="5519" y="56927"/>
                </a:cubicBezTo>
                <a:cubicBezTo>
                  <a:pt x="4806" y="59531"/>
                  <a:pt x="5581" y="62291"/>
                  <a:pt x="7503" y="64182"/>
                </a:cubicBezTo>
                <a:lnTo>
                  <a:pt x="21301" y="77608"/>
                </a:lnTo>
                <a:cubicBezTo>
                  <a:pt x="22293" y="78569"/>
                  <a:pt x="22293" y="80181"/>
                  <a:pt x="21301" y="81173"/>
                </a:cubicBezTo>
                <a:lnTo>
                  <a:pt x="7534" y="94599"/>
                </a:lnTo>
                <a:cubicBezTo>
                  <a:pt x="5612" y="96490"/>
                  <a:pt x="4837" y="99250"/>
                  <a:pt x="5550" y="101854"/>
                </a:cubicBezTo>
                <a:cubicBezTo>
                  <a:pt x="6263" y="104459"/>
                  <a:pt x="8310" y="106474"/>
                  <a:pt x="10914" y="107156"/>
                </a:cubicBezTo>
                <a:lnTo>
                  <a:pt x="29580" y="111900"/>
                </a:lnTo>
                <a:cubicBezTo>
                  <a:pt x="30944" y="112241"/>
                  <a:pt x="31750" y="113636"/>
                  <a:pt x="31347" y="114970"/>
                </a:cubicBezTo>
                <a:lnTo>
                  <a:pt x="26107" y="133480"/>
                </a:lnTo>
                <a:cubicBezTo>
                  <a:pt x="25363" y="136085"/>
                  <a:pt x="26107" y="138875"/>
                  <a:pt x="27998" y="140767"/>
                </a:cubicBezTo>
                <a:cubicBezTo>
                  <a:pt x="29890" y="142658"/>
                  <a:pt x="32680" y="143402"/>
                  <a:pt x="35285" y="142658"/>
                </a:cubicBezTo>
                <a:lnTo>
                  <a:pt x="53826" y="137418"/>
                </a:lnTo>
                <a:cubicBezTo>
                  <a:pt x="55159" y="137046"/>
                  <a:pt x="56555" y="137852"/>
                  <a:pt x="56896" y="139185"/>
                </a:cubicBezTo>
                <a:lnTo>
                  <a:pt x="61640" y="157851"/>
                </a:lnTo>
                <a:cubicBezTo>
                  <a:pt x="62291" y="160455"/>
                  <a:pt x="64337" y="162502"/>
                  <a:pt x="66942" y="163215"/>
                </a:cubicBezTo>
                <a:cubicBezTo>
                  <a:pt x="69546" y="163928"/>
                  <a:pt x="72306" y="163153"/>
                  <a:pt x="74197" y="161230"/>
                </a:cubicBezTo>
                <a:lnTo>
                  <a:pt x="87623" y="147433"/>
                </a:lnTo>
                <a:cubicBezTo>
                  <a:pt x="88584" y="146441"/>
                  <a:pt x="90196" y="146441"/>
                  <a:pt x="91188" y="147433"/>
                </a:cubicBezTo>
                <a:lnTo>
                  <a:pt x="104583" y="161230"/>
                </a:lnTo>
                <a:cubicBezTo>
                  <a:pt x="106474" y="163153"/>
                  <a:pt x="109234" y="163928"/>
                  <a:pt x="111838" y="163215"/>
                </a:cubicBezTo>
                <a:cubicBezTo>
                  <a:pt x="114443" y="162502"/>
                  <a:pt x="116458" y="160455"/>
                  <a:pt x="117140" y="157851"/>
                </a:cubicBezTo>
                <a:lnTo>
                  <a:pt x="121884" y="139216"/>
                </a:lnTo>
                <a:cubicBezTo>
                  <a:pt x="122225" y="137852"/>
                  <a:pt x="123620" y="137046"/>
                  <a:pt x="124954" y="137449"/>
                </a:cubicBezTo>
                <a:lnTo>
                  <a:pt x="143495" y="142689"/>
                </a:lnTo>
                <a:cubicBezTo>
                  <a:pt x="146100" y="143433"/>
                  <a:pt x="148890" y="142689"/>
                  <a:pt x="150781" y="140798"/>
                </a:cubicBezTo>
                <a:cubicBezTo>
                  <a:pt x="152673" y="138906"/>
                  <a:pt x="153417" y="136116"/>
                  <a:pt x="152673" y="133511"/>
                </a:cubicBezTo>
                <a:lnTo>
                  <a:pt x="147433" y="114970"/>
                </a:lnTo>
                <a:cubicBezTo>
                  <a:pt x="147061" y="113636"/>
                  <a:pt x="147867" y="112241"/>
                  <a:pt x="149200" y="111900"/>
                </a:cubicBezTo>
                <a:lnTo>
                  <a:pt x="167866" y="107156"/>
                </a:lnTo>
                <a:cubicBezTo>
                  <a:pt x="170470" y="106505"/>
                  <a:pt x="172517" y="104459"/>
                  <a:pt x="173230" y="101854"/>
                </a:cubicBezTo>
                <a:cubicBezTo>
                  <a:pt x="173943" y="99250"/>
                  <a:pt x="173168" y="96459"/>
                  <a:pt x="171245" y="94599"/>
                </a:cubicBezTo>
                <a:lnTo>
                  <a:pt x="157448" y="81173"/>
                </a:lnTo>
                <a:cubicBezTo>
                  <a:pt x="156456" y="80212"/>
                  <a:pt x="156456" y="78600"/>
                  <a:pt x="157448" y="77608"/>
                </a:cubicBezTo>
                <a:lnTo>
                  <a:pt x="171245" y="64182"/>
                </a:lnTo>
                <a:cubicBezTo>
                  <a:pt x="173168" y="62291"/>
                  <a:pt x="173943" y="59531"/>
                  <a:pt x="173230" y="56927"/>
                </a:cubicBezTo>
                <a:cubicBezTo>
                  <a:pt x="172517" y="54322"/>
                  <a:pt x="170470" y="52307"/>
                  <a:pt x="167866" y="51625"/>
                </a:cubicBezTo>
                <a:lnTo>
                  <a:pt x="149200" y="46881"/>
                </a:lnTo>
                <a:cubicBezTo>
                  <a:pt x="147836" y="46540"/>
                  <a:pt x="147030" y="45145"/>
                  <a:pt x="147433" y="43811"/>
                </a:cubicBezTo>
                <a:lnTo>
                  <a:pt x="152673" y="25270"/>
                </a:lnTo>
                <a:cubicBezTo>
                  <a:pt x="153417" y="22665"/>
                  <a:pt x="152673" y="19875"/>
                  <a:pt x="150781" y="17983"/>
                </a:cubicBezTo>
                <a:cubicBezTo>
                  <a:pt x="148890" y="16092"/>
                  <a:pt x="146100" y="15348"/>
                  <a:pt x="143495" y="16092"/>
                </a:cubicBezTo>
                <a:lnTo>
                  <a:pt x="124954" y="21332"/>
                </a:lnTo>
                <a:cubicBezTo>
                  <a:pt x="123620" y="21704"/>
                  <a:pt x="122225" y="20898"/>
                  <a:pt x="121884" y="19565"/>
                </a:cubicBezTo>
                <a:lnTo>
                  <a:pt x="117140" y="868"/>
                </a:lnTo>
                <a:cubicBezTo>
                  <a:pt x="116489" y="-1736"/>
                  <a:pt x="114443" y="-3783"/>
                  <a:pt x="111838" y="-4496"/>
                </a:cubicBezTo>
                <a:cubicBezTo>
                  <a:pt x="109234" y="-5209"/>
                  <a:pt x="106474" y="-4434"/>
                  <a:pt x="104583" y="-2511"/>
                </a:cubicBezTo>
                <a:lnTo>
                  <a:pt x="91157" y="11317"/>
                </a:lnTo>
                <a:cubicBezTo>
                  <a:pt x="90196" y="12309"/>
                  <a:pt x="88584" y="12309"/>
                  <a:pt x="87592" y="11317"/>
                </a:cubicBezTo>
                <a:lnTo>
                  <a:pt x="74166" y="-248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0" name="Text 28"/>
          <p:cNvSpPr/>
          <p:nvPr/>
        </p:nvSpPr>
        <p:spPr>
          <a:xfrm>
            <a:off x="873125" y="5659438"/>
            <a:ext cx="152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Diplome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73125" y="5849938"/>
            <a:ext cx="15160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Acordate tuturor câștigătorilor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80219" y="6179344"/>
            <a:ext cx="5421313" cy="547688"/>
          </a:xfrm>
          <a:custGeom>
            <a:avLst/>
            <a:gdLst/>
            <a:ahLst/>
            <a:cxnLst/>
            <a:rect l="l" t="t" r="r" b="b"/>
            <a:pathLst>
              <a:path w="5421313" h="547688">
                <a:moveTo>
                  <a:pt x="31749" y="0"/>
                </a:moveTo>
                <a:lnTo>
                  <a:pt x="5389563" y="0"/>
                </a:lnTo>
                <a:cubicBezTo>
                  <a:pt x="5407098" y="0"/>
                  <a:pt x="5421313" y="14215"/>
                  <a:pt x="5421313" y="31749"/>
                </a:cubicBezTo>
                <a:lnTo>
                  <a:pt x="5421313" y="515938"/>
                </a:lnTo>
                <a:cubicBezTo>
                  <a:pt x="5421312" y="533473"/>
                  <a:pt x="5407098" y="547688"/>
                  <a:pt x="5389563" y="547688"/>
                </a:cubicBezTo>
                <a:lnTo>
                  <a:pt x="31749" y="547688"/>
                </a:lnTo>
                <a:cubicBezTo>
                  <a:pt x="14215" y="547688"/>
                  <a:pt x="0" y="533473"/>
                  <a:pt x="0" y="515938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599281" y="637381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130101"/>
                </a:moveTo>
                <a:lnTo>
                  <a:pt x="0" y="33951"/>
                </a:lnTo>
                <a:cubicBezTo>
                  <a:pt x="0" y="26758"/>
                  <a:pt x="7472" y="21983"/>
                  <a:pt x="14356" y="24030"/>
                </a:cubicBezTo>
                <a:cubicBezTo>
                  <a:pt x="41548" y="32153"/>
                  <a:pt x="60771" y="25735"/>
                  <a:pt x="80119" y="19286"/>
                </a:cubicBezTo>
                <a:cubicBezTo>
                  <a:pt x="100118" y="12619"/>
                  <a:pt x="120241" y="5922"/>
                  <a:pt x="149355" y="15224"/>
                </a:cubicBezTo>
                <a:cubicBezTo>
                  <a:pt x="155091" y="17053"/>
                  <a:pt x="158750" y="22603"/>
                  <a:pt x="158750" y="28649"/>
                </a:cubicBezTo>
                <a:lnTo>
                  <a:pt x="158750" y="124799"/>
                </a:lnTo>
                <a:cubicBezTo>
                  <a:pt x="158750" y="131992"/>
                  <a:pt x="151278" y="136767"/>
                  <a:pt x="144425" y="134720"/>
                </a:cubicBezTo>
                <a:cubicBezTo>
                  <a:pt x="117233" y="126597"/>
                  <a:pt x="97979" y="133015"/>
                  <a:pt x="78662" y="139464"/>
                </a:cubicBezTo>
                <a:cubicBezTo>
                  <a:pt x="58663" y="146131"/>
                  <a:pt x="38540" y="152828"/>
                  <a:pt x="9426" y="143526"/>
                </a:cubicBezTo>
                <a:cubicBezTo>
                  <a:pt x="3690" y="141697"/>
                  <a:pt x="31" y="136147"/>
                  <a:pt x="31" y="130101"/>
                </a:cubicBezTo>
                <a:close/>
                <a:moveTo>
                  <a:pt x="104180" y="79375"/>
                </a:moveTo>
                <a:cubicBezTo>
                  <a:pt x="104180" y="62942"/>
                  <a:pt x="93080" y="49609"/>
                  <a:pt x="79375" y="49609"/>
                </a:cubicBezTo>
                <a:cubicBezTo>
                  <a:pt x="65670" y="49609"/>
                  <a:pt x="54570" y="62942"/>
                  <a:pt x="54570" y="79375"/>
                </a:cubicBezTo>
                <a:cubicBezTo>
                  <a:pt x="54570" y="95808"/>
                  <a:pt x="65670" y="109141"/>
                  <a:pt x="79375" y="109141"/>
                </a:cubicBezTo>
                <a:cubicBezTo>
                  <a:pt x="93080" y="109141"/>
                  <a:pt x="104180" y="95808"/>
                  <a:pt x="104180" y="79375"/>
                </a:cubicBezTo>
                <a:close/>
                <a:moveTo>
                  <a:pt x="37207" y="128240"/>
                </a:moveTo>
                <a:cubicBezTo>
                  <a:pt x="38571" y="128240"/>
                  <a:pt x="39656" y="127062"/>
                  <a:pt x="39439" y="125729"/>
                </a:cubicBezTo>
                <a:cubicBezTo>
                  <a:pt x="38013" y="117109"/>
                  <a:pt x="31068" y="110381"/>
                  <a:pt x="22324" y="109296"/>
                </a:cubicBezTo>
                <a:cubicBezTo>
                  <a:pt x="20960" y="109141"/>
                  <a:pt x="19844" y="110257"/>
                  <a:pt x="19844" y="111621"/>
                </a:cubicBezTo>
                <a:lnTo>
                  <a:pt x="19844" y="123992"/>
                </a:lnTo>
                <a:cubicBezTo>
                  <a:pt x="19844" y="125109"/>
                  <a:pt x="20588" y="126101"/>
                  <a:pt x="21704" y="126380"/>
                </a:cubicBezTo>
                <a:cubicBezTo>
                  <a:pt x="27254" y="127682"/>
                  <a:pt x="32339" y="128271"/>
                  <a:pt x="37207" y="128271"/>
                </a:cubicBezTo>
                <a:close/>
                <a:moveTo>
                  <a:pt x="135961" y="112396"/>
                </a:moveTo>
                <a:cubicBezTo>
                  <a:pt x="137511" y="112644"/>
                  <a:pt x="138906" y="111466"/>
                  <a:pt x="138906" y="109916"/>
                </a:cubicBezTo>
                <a:lnTo>
                  <a:pt x="138906" y="96707"/>
                </a:lnTo>
                <a:cubicBezTo>
                  <a:pt x="138906" y="95343"/>
                  <a:pt x="137790" y="94196"/>
                  <a:pt x="136426" y="94382"/>
                </a:cubicBezTo>
                <a:cubicBezTo>
                  <a:pt x="128612" y="95343"/>
                  <a:pt x="122194" y="100862"/>
                  <a:pt x="119931" y="108210"/>
                </a:cubicBezTo>
                <a:cubicBezTo>
                  <a:pt x="119497" y="109668"/>
                  <a:pt x="120644" y="111032"/>
                  <a:pt x="122163" y="111063"/>
                </a:cubicBezTo>
                <a:cubicBezTo>
                  <a:pt x="126566" y="111187"/>
                  <a:pt x="131155" y="111590"/>
                  <a:pt x="135930" y="112396"/>
                </a:cubicBezTo>
                <a:close/>
                <a:moveTo>
                  <a:pt x="138906" y="47129"/>
                </a:moveTo>
                <a:lnTo>
                  <a:pt x="138906" y="34758"/>
                </a:lnTo>
                <a:cubicBezTo>
                  <a:pt x="138906" y="33641"/>
                  <a:pt x="138131" y="32649"/>
                  <a:pt x="137046" y="32370"/>
                </a:cubicBezTo>
                <a:cubicBezTo>
                  <a:pt x="131496" y="31068"/>
                  <a:pt x="126411" y="30479"/>
                  <a:pt x="121543" y="30479"/>
                </a:cubicBezTo>
                <a:cubicBezTo>
                  <a:pt x="120179" y="30479"/>
                  <a:pt x="119094" y="31657"/>
                  <a:pt x="119311" y="32990"/>
                </a:cubicBezTo>
                <a:cubicBezTo>
                  <a:pt x="120737" y="41610"/>
                  <a:pt x="127682" y="48338"/>
                  <a:pt x="136426" y="49423"/>
                </a:cubicBezTo>
                <a:cubicBezTo>
                  <a:pt x="137790" y="49578"/>
                  <a:pt x="138906" y="48462"/>
                  <a:pt x="138906" y="47098"/>
                </a:cubicBezTo>
                <a:close/>
                <a:moveTo>
                  <a:pt x="38819" y="50509"/>
                </a:moveTo>
                <a:cubicBezTo>
                  <a:pt x="39253" y="49051"/>
                  <a:pt x="38106" y="47687"/>
                  <a:pt x="36587" y="47656"/>
                </a:cubicBezTo>
                <a:cubicBezTo>
                  <a:pt x="32184" y="47532"/>
                  <a:pt x="27595" y="47129"/>
                  <a:pt x="22820" y="46323"/>
                </a:cubicBezTo>
                <a:cubicBezTo>
                  <a:pt x="21270" y="46075"/>
                  <a:pt x="19875" y="47253"/>
                  <a:pt x="19875" y="48803"/>
                </a:cubicBezTo>
                <a:lnTo>
                  <a:pt x="19844" y="62012"/>
                </a:lnTo>
                <a:cubicBezTo>
                  <a:pt x="19844" y="63376"/>
                  <a:pt x="20960" y="64523"/>
                  <a:pt x="22324" y="64337"/>
                </a:cubicBezTo>
                <a:cubicBezTo>
                  <a:pt x="30138" y="63376"/>
                  <a:pt x="36556" y="57857"/>
                  <a:pt x="38819" y="50509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4" name="Text 32"/>
          <p:cNvSpPr/>
          <p:nvPr/>
        </p:nvSpPr>
        <p:spPr>
          <a:xfrm>
            <a:off x="873125" y="6278563"/>
            <a:ext cx="2524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Premii Bănești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73125" y="6469063"/>
            <a:ext cx="2516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Cuantumul stabilit anual de MEC în funcție de buget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175375" y="1079500"/>
            <a:ext cx="5699125" cy="1254125"/>
          </a:xfrm>
          <a:custGeom>
            <a:avLst/>
            <a:gdLst/>
            <a:ahLst/>
            <a:cxnLst/>
            <a:rect l="l" t="t" r="r" b="b"/>
            <a:pathLst>
              <a:path w="5699125" h="1254125">
                <a:moveTo>
                  <a:pt x="31750" y="0"/>
                </a:moveTo>
                <a:lnTo>
                  <a:pt x="5635629" y="0"/>
                </a:lnTo>
                <a:cubicBezTo>
                  <a:pt x="5670697" y="0"/>
                  <a:pt x="5699125" y="28428"/>
                  <a:pt x="5699125" y="63496"/>
                </a:cubicBezTo>
                <a:lnTo>
                  <a:pt x="5699125" y="1190629"/>
                </a:lnTo>
                <a:cubicBezTo>
                  <a:pt x="5699125" y="1225697"/>
                  <a:pt x="5670697" y="1254125"/>
                  <a:pt x="5635629" y="1254125"/>
                </a:cubicBezTo>
                <a:lnTo>
                  <a:pt x="31750" y="1254125"/>
                </a:lnTo>
                <a:cubicBezTo>
                  <a:pt x="14215" y="1254125"/>
                  <a:pt x="0" y="1239910"/>
                  <a:pt x="0" y="1222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7" name="Shape 35"/>
          <p:cNvSpPr/>
          <p:nvPr/>
        </p:nvSpPr>
        <p:spPr>
          <a:xfrm>
            <a:off x="6175375" y="1079500"/>
            <a:ext cx="31750" cy="1254125"/>
          </a:xfrm>
          <a:custGeom>
            <a:avLst/>
            <a:gdLst/>
            <a:ahLst/>
            <a:cxnLst/>
            <a:rect l="l" t="t" r="r" b="b"/>
            <a:pathLst>
              <a:path w="31750" h="1254125">
                <a:moveTo>
                  <a:pt x="31750" y="0"/>
                </a:moveTo>
                <a:lnTo>
                  <a:pt x="31750" y="0"/>
                </a:lnTo>
                <a:lnTo>
                  <a:pt x="31750" y="1254125"/>
                </a:lnTo>
                <a:lnTo>
                  <a:pt x="31750" y="1254125"/>
                </a:lnTo>
                <a:cubicBezTo>
                  <a:pt x="14227" y="1254125"/>
                  <a:pt x="0" y="1239898"/>
                  <a:pt x="0" y="1222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8" name="Shape 36"/>
          <p:cNvSpPr/>
          <p:nvPr/>
        </p:nvSpPr>
        <p:spPr>
          <a:xfrm>
            <a:off x="6318250" y="1238250"/>
            <a:ext cx="198438" cy="158750"/>
          </a:xfrm>
          <a:custGeom>
            <a:avLst/>
            <a:gdLst/>
            <a:ahLst/>
            <a:cxnLst/>
            <a:rect l="l" t="t" r="r" b="b"/>
            <a:pathLst>
              <a:path w="198438" h="158750">
                <a:moveTo>
                  <a:pt x="19875" y="19844"/>
                </a:moveTo>
                <a:cubicBezTo>
                  <a:pt x="19875" y="8899"/>
                  <a:pt x="28773" y="0"/>
                  <a:pt x="39719" y="0"/>
                </a:cubicBezTo>
                <a:lnTo>
                  <a:pt x="86072" y="0"/>
                </a:lnTo>
                <a:cubicBezTo>
                  <a:pt x="91343" y="0"/>
                  <a:pt x="96397" y="2077"/>
                  <a:pt x="100118" y="5798"/>
                </a:cubicBezTo>
                <a:lnTo>
                  <a:pt x="133108" y="38850"/>
                </a:lnTo>
                <a:cubicBezTo>
                  <a:pt x="136829" y="42571"/>
                  <a:pt x="138906" y="47625"/>
                  <a:pt x="138906" y="52896"/>
                </a:cubicBezTo>
                <a:lnTo>
                  <a:pt x="138906" y="83127"/>
                </a:lnTo>
                <a:lnTo>
                  <a:pt x="97979" y="124054"/>
                </a:lnTo>
                <a:lnTo>
                  <a:pt x="84925" y="124054"/>
                </a:lnTo>
                <a:lnTo>
                  <a:pt x="79933" y="107435"/>
                </a:lnTo>
                <a:cubicBezTo>
                  <a:pt x="78476" y="102567"/>
                  <a:pt x="74011" y="99250"/>
                  <a:pt x="68926" y="99250"/>
                </a:cubicBezTo>
                <a:cubicBezTo>
                  <a:pt x="65422" y="99250"/>
                  <a:pt x="62136" y="100831"/>
                  <a:pt x="59965" y="103560"/>
                </a:cubicBezTo>
                <a:lnTo>
                  <a:pt x="41331" y="126814"/>
                </a:lnTo>
                <a:cubicBezTo>
                  <a:pt x="38757" y="130008"/>
                  <a:pt x="39284" y="134720"/>
                  <a:pt x="42478" y="137263"/>
                </a:cubicBezTo>
                <a:cubicBezTo>
                  <a:pt x="45672" y="139805"/>
                  <a:pt x="50385" y="139309"/>
                  <a:pt x="52927" y="136085"/>
                </a:cubicBezTo>
                <a:lnTo>
                  <a:pt x="67531" y="117853"/>
                </a:lnTo>
                <a:lnTo>
                  <a:pt x="72244" y="133573"/>
                </a:lnTo>
                <a:cubicBezTo>
                  <a:pt x="73174" y="136736"/>
                  <a:pt x="76088" y="138875"/>
                  <a:pt x="79375" y="138875"/>
                </a:cubicBezTo>
                <a:lnTo>
                  <a:pt x="89142" y="138875"/>
                </a:lnTo>
                <a:cubicBezTo>
                  <a:pt x="88863" y="139836"/>
                  <a:pt x="88615" y="140829"/>
                  <a:pt x="88429" y="141821"/>
                </a:cubicBezTo>
                <a:lnTo>
                  <a:pt x="85049" y="158719"/>
                </a:lnTo>
                <a:lnTo>
                  <a:pt x="39719" y="158719"/>
                </a:lnTo>
                <a:cubicBezTo>
                  <a:pt x="28773" y="158719"/>
                  <a:pt x="19875" y="149820"/>
                  <a:pt x="19875" y="138875"/>
                </a:cubicBezTo>
                <a:lnTo>
                  <a:pt x="19875" y="19813"/>
                </a:lnTo>
                <a:close/>
                <a:moveTo>
                  <a:pt x="84367" y="18138"/>
                </a:moveTo>
                <a:lnTo>
                  <a:pt x="84367" y="47129"/>
                </a:lnTo>
                <a:cubicBezTo>
                  <a:pt x="84367" y="51253"/>
                  <a:pt x="87685" y="54570"/>
                  <a:pt x="91808" y="54570"/>
                </a:cubicBezTo>
                <a:lnTo>
                  <a:pt x="120799" y="54570"/>
                </a:lnTo>
                <a:lnTo>
                  <a:pt x="84367" y="18138"/>
                </a:lnTo>
                <a:close/>
                <a:moveTo>
                  <a:pt x="103032" y="144766"/>
                </a:moveTo>
                <a:cubicBezTo>
                  <a:pt x="103808" y="140922"/>
                  <a:pt x="105699" y="137387"/>
                  <a:pt x="108458" y="134627"/>
                </a:cubicBezTo>
                <a:lnTo>
                  <a:pt x="145324" y="97761"/>
                </a:lnTo>
                <a:lnTo>
                  <a:pt x="170129" y="122566"/>
                </a:lnTo>
                <a:lnTo>
                  <a:pt x="133263" y="159432"/>
                </a:lnTo>
                <a:cubicBezTo>
                  <a:pt x="130504" y="162192"/>
                  <a:pt x="126969" y="164083"/>
                  <a:pt x="123124" y="164858"/>
                </a:cubicBezTo>
                <a:lnTo>
                  <a:pt x="104645" y="168548"/>
                </a:lnTo>
                <a:cubicBezTo>
                  <a:pt x="104366" y="168610"/>
                  <a:pt x="104056" y="168641"/>
                  <a:pt x="103746" y="168641"/>
                </a:cubicBezTo>
                <a:cubicBezTo>
                  <a:pt x="101265" y="168641"/>
                  <a:pt x="99219" y="166625"/>
                  <a:pt x="99219" y="164114"/>
                </a:cubicBezTo>
                <a:cubicBezTo>
                  <a:pt x="99219" y="163804"/>
                  <a:pt x="99250" y="163525"/>
                  <a:pt x="99312" y="163215"/>
                </a:cubicBezTo>
                <a:lnTo>
                  <a:pt x="103001" y="144735"/>
                </a:lnTo>
                <a:close/>
                <a:moveTo>
                  <a:pt x="186066" y="106629"/>
                </a:moveTo>
                <a:lnTo>
                  <a:pt x="177136" y="115559"/>
                </a:lnTo>
                <a:lnTo>
                  <a:pt x="152332" y="90754"/>
                </a:lnTo>
                <a:lnTo>
                  <a:pt x="161261" y="81824"/>
                </a:lnTo>
                <a:cubicBezTo>
                  <a:pt x="168114" y="74972"/>
                  <a:pt x="179214" y="74972"/>
                  <a:pt x="186066" y="81824"/>
                </a:cubicBezTo>
                <a:cubicBezTo>
                  <a:pt x="192918" y="88677"/>
                  <a:pt x="192918" y="99777"/>
                  <a:pt x="186066" y="106629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9" name="Text 37"/>
          <p:cNvSpPr/>
          <p:nvPr/>
        </p:nvSpPr>
        <p:spPr>
          <a:xfrm>
            <a:off x="6516688" y="1206500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Condiții de Participare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22219" y="1527969"/>
            <a:ext cx="5421313" cy="674688"/>
          </a:xfrm>
          <a:custGeom>
            <a:avLst/>
            <a:gdLst/>
            <a:ahLst/>
            <a:cxnLst/>
            <a:rect l="l" t="t" r="r" b="b"/>
            <a:pathLst>
              <a:path w="5421313" h="674688">
                <a:moveTo>
                  <a:pt x="31751" y="0"/>
                </a:moveTo>
                <a:lnTo>
                  <a:pt x="5389562" y="0"/>
                </a:lnTo>
                <a:cubicBezTo>
                  <a:pt x="5407097" y="0"/>
                  <a:pt x="5421313" y="14215"/>
                  <a:pt x="5421313" y="31751"/>
                </a:cubicBezTo>
                <a:lnTo>
                  <a:pt x="5421313" y="642937"/>
                </a:lnTo>
                <a:cubicBezTo>
                  <a:pt x="5421312" y="660472"/>
                  <a:pt x="5407097" y="674688"/>
                  <a:pt x="5389562" y="674688"/>
                </a:cubicBezTo>
                <a:lnTo>
                  <a:pt x="31751" y="674688"/>
                </a:lnTo>
                <a:cubicBezTo>
                  <a:pt x="14215" y="674688"/>
                  <a:pt x="0" y="660472"/>
                  <a:pt x="0" y="642937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 w="12700">
            <a:solidFill>
              <a:srgbClr val="8B0000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6469063" y="169862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55563" y="39688"/>
                </a:moveTo>
                <a:cubicBezTo>
                  <a:pt x="55563" y="35307"/>
                  <a:pt x="59119" y="31750"/>
                  <a:pt x="63500" y="31750"/>
                </a:cubicBezTo>
                <a:cubicBezTo>
                  <a:pt x="67881" y="31750"/>
                  <a:pt x="71438" y="35307"/>
                  <a:pt x="71438" y="39688"/>
                </a:cubicBezTo>
                <a:cubicBezTo>
                  <a:pt x="71438" y="44068"/>
                  <a:pt x="67881" y="47625"/>
                  <a:pt x="63500" y="47625"/>
                </a:cubicBezTo>
                <a:cubicBezTo>
                  <a:pt x="59119" y="47625"/>
                  <a:pt x="55563" y="44068"/>
                  <a:pt x="55563" y="39688"/>
                </a:cubicBezTo>
                <a:close/>
                <a:moveTo>
                  <a:pt x="53578" y="55563"/>
                </a:moveTo>
                <a:lnTo>
                  <a:pt x="65484" y="55563"/>
                </a:lnTo>
                <a:cubicBezTo>
                  <a:pt x="68783" y="55563"/>
                  <a:pt x="71438" y="58217"/>
                  <a:pt x="71438" y="61516"/>
                </a:cubicBezTo>
                <a:lnTo>
                  <a:pt x="71438" y="83344"/>
                </a:lnTo>
                <a:lnTo>
                  <a:pt x="73422" y="83344"/>
                </a:lnTo>
                <a:cubicBezTo>
                  <a:pt x="76721" y="83344"/>
                  <a:pt x="79375" y="85998"/>
                  <a:pt x="79375" y="89297"/>
                </a:cubicBezTo>
                <a:cubicBezTo>
                  <a:pt x="79375" y="92596"/>
                  <a:pt x="76721" y="95250"/>
                  <a:pt x="73422" y="95250"/>
                </a:cubicBezTo>
                <a:lnTo>
                  <a:pt x="53578" y="95250"/>
                </a:lnTo>
                <a:cubicBezTo>
                  <a:pt x="50279" y="95250"/>
                  <a:pt x="47625" y="92596"/>
                  <a:pt x="47625" y="89297"/>
                </a:cubicBezTo>
                <a:cubicBezTo>
                  <a:pt x="47625" y="85998"/>
                  <a:pt x="50279" y="83344"/>
                  <a:pt x="53578" y="83344"/>
                </a:cubicBezTo>
                <a:lnTo>
                  <a:pt x="59531" y="83344"/>
                </a:lnTo>
                <a:lnTo>
                  <a:pt x="59531" y="67469"/>
                </a:lnTo>
                <a:lnTo>
                  <a:pt x="53578" y="67469"/>
                </a:lnTo>
                <a:cubicBezTo>
                  <a:pt x="50279" y="67469"/>
                  <a:pt x="47625" y="64815"/>
                  <a:pt x="47625" y="61516"/>
                </a:cubicBezTo>
                <a:cubicBezTo>
                  <a:pt x="47625" y="58217"/>
                  <a:pt x="50279" y="55563"/>
                  <a:pt x="53578" y="5556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2" name="Text 40"/>
          <p:cNvSpPr/>
          <p:nvPr/>
        </p:nvSpPr>
        <p:spPr>
          <a:xfrm>
            <a:off x="6651625" y="1658938"/>
            <a:ext cx="502443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Art. 1: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Participarea la concurs presupune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FFFFFF"/>
                </a:solidFill>
                <a:highlight>
                  <a:srgbClr val="8B0000">
                    <a:alpha val="10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acceptarea integrală 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prevederilor prezentului Regulament.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175375" y="2460625"/>
            <a:ext cx="5699125" cy="1254125"/>
          </a:xfrm>
          <a:custGeom>
            <a:avLst/>
            <a:gdLst/>
            <a:ahLst/>
            <a:cxnLst/>
            <a:rect l="l" t="t" r="r" b="b"/>
            <a:pathLst>
              <a:path w="5699125" h="1254125">
                <a:moveTo>
                  <a:pt x="31750" y="0"/>
                </a:moveTo>
                <a:lnTo>
                  <a:pt x="5635629" y="0"/>
                </a:lnTo>
                <a:cubicBezTo>
                  <a:pt x="5670697" y="0"/>
                  <a:pt x="5699125" y="28428"/>
                  <a:pt x="5699125" y="63496"/>
                </a:cubicBezTo>
                <a:lnTo>
                  <a:pt x="5699125" y="1190629"/>
                </a:lnTo>
                <a:cubicBezTo>
                  <a:pt x="5699125" y="1225697"/>
                  <a:pt x="5670697" y="1254125"/>
                  <a:pt x="5635629" y="1254125"/>
                </a:cubicBezTo>
                <a:lnTo>
                  <a:pt x="31750" y="1254125"/>
                </a:lnTo>
                <a:cubicBezTo>
                  <a:pt x="14215" y="1254125"/>
                  <a:pt x="0" y="1239910"/>
                  <a:pt x="0" y="1222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4" name="Shape 42"/>
          <p:cNvSpPr/>
          <p:nvPr/>
        </p:nvSpPr>
        <p:spPr>
          <a:xfrm>
            <a:off x="6175375" y="2460625"/>
            <a:ext cx="31750" cy="1254125"/>
          </a:xfrm>
          <a:custGeom>
            <a:avLst/>
            <a:gdLst/>
            <a:ahLst/>
            <a:cxnLst/>
            <a:rect l="l" t="t" r="r" b="b"/>
            <a:pathLst>
              <a:path w="31750" h="1254125">
                <a:moveTo>
                  <a:pt x="31750" y="0"/>
                </a:moveTo>
                <a:lnTo>
                  <a:pt x="31750" y="0"/>
                </a:lnTo>
                <a:lnTo>
                  <a:pt x="31750" y="1254125"/>
                </a:lnTo>
                <a:lnTo>
                  <a:pt x="31750" y="1254125"/>
                </a:lnTo>
                <a:cubicBezTo>
                  <a:pt x="14227" y="1254125"/>
                  <a:pt x="0" y="1239898"/>
                  <a:pt x="0" y="1222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5" name="Shape 43"/>
          <p:cNvSpPr/>
          <p:nvPr/>
        </p:nvSpPr>
        <p:spPr>
          <a:xfrm>
            <a:off x="6338094" y="261937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46224" y="6728"/>
                </a:moveTo>
                <a:cubicBezTo>
                  <a:pt x="139433" y="-62"/>
                  <a:pt x="128457" y="-62"/>
                  <a:pt x="121667" y="6728"/>
                </a:cubicBezTo>
                <a:lnTo>
                  <a:pt x="114102" y="14294"/>
                </a:lnTo>
                <a:lnTo>
                  <a:pt x="144456" y="44648"/>
                </a:lnTo>
                <a:lnTo>
                  <a:pt x="152022" y="37083"/>
                </a:lnTo>
                <a:cubicBezTo>
                  <a:pt x="158812" y="30293"/>
                  <a:pt x="158812" y="19317"/>
                  <a:pt x="152022" y="12526"/>
                </a:cubicBezTo>
                <a:lnTo>
                  <a:pt x="146224" y="6728"/>
                </a:lnTo>
                <a:close/>
                <a:moveTo>
                  <a:pt x="53454" y="74941"/>
                </a:moveTo>
                <a:cubicBezTo>
                  <a:pt x="51563" y="76833"/>
                  <a:pt x="50105" y="79158"/>
                  <a:pt x="49268" y="81731"/>
                </a:cubicBezTo>
                <a:lnTo>
                  <a:pt x="40091" y="109265"/>
                </a:lnTo>
                <a:cubicBezTo>
                  <a:pt x="39191" y="111931"/>
                  <a:pt x="39905" y="114877"/>
                  <a:pt x="41889" y="116892"/>
                </a:cubicBezTo>
                <a:cubicBezTo>
                  <a:pt x="43873" y="118907"/>
                  <a:pt x="46819" y="119590"/>
                  <a:pt x="49516" y="118690"/>
                </a:cubicBezTo>
                <a:lnTo>
                  <a:pt x="77050" y="109513"/>
                </a:lnTo>
                <a:cubicBezTo>
                  <a:pt x="79592" y="108676"/>
                  <a:pt x="81917" y="107218"/>
                  <a:pt x="83840" y="105327"/>
                </a:cubicBezTo>
                <a:lnTo>
                  <a:pt x="133945" y="55159"/>
                </a:lnTo>
                <a:lnTo>
                  <a:pt x="103591" y="24805"/>
                </a:lnTo>
                <a:lnTo>
                  <a:pt x="53454" y="74941"/>
                </a:lnTo>
                <a:close/>
                <a:moveTo>
                  <a:pt x="29766" y="19844"/>
                </a:moveTo>
                <a:cubicBezTo>
                  <a:pt x="13333" y="19844"/>
                  <a:pt x="0" y="33176"/>
                  <a:pt x="0" y="49609"/>
                </a:cubicBezTo>
                <a:lnTo>
                  <a:pt x="0" y="128984"/>
                </a:lnTo>
                <a:cubicBezTo>
                  <a:pt x="0" y="145417"/>
                  <a:pt x="13333" y="158750"/>
                  <a:pt x="29766" y="158750"/>
                </a:cubicBezTo>
                <a:lnTo>
                  <a:pt x="109141" y="158750"/>
                </a:lnTo>
                <a:cubicBezTo>
                  <a:pt x="125574" y="158750"/>
                  <a:pt x="138906" y="145417"/>
                  <a:pt x="138906" y="128984"/>
                </a:cubicBezTo>
                <a:lnTo>
                  <a:pt x="138906" y="99219"/>
                </a:lnTo>
                <a:cubicBezTo>
                  <a:pt x="138906" y="93731"/>
                  <a:pt x="134472" y="89297"/>
                  <a:pt x="128984" y="89297"/>
                </a:cubicBezTo>
                <a:cubicBezTo>
                  <a:pt x="123496" y="89297"/>
                  <a:pt x="119062" y="93731"/>
                  <a:pt x="119062" y="99219"/>
                </a:cubicBezTo>
                <a:lnTo>
                  <a:pt x="119062" y="128984"/>
                </a:lnTo>
                <a:cubicBezTo>
                  <a:pt x="119062" y="134472"/>
                  <a:pt x="114629" y="138906"/>
                  <a:pt x="109141" y="138906"/>
                </a:cubicBezTo>
                <a:lnTo>
                  <a:pt x="29766" y="138906"/>
                </a:lnTo>
                <a:cubicBezTo>
                  <a:pt x="24278" y="138906"/>
                  <a:pt x="19844" y="134472"/>
                  <a:pt x="19844" y="128984"/>
                </a:cubicBezTo>
                <a:lnTo>
                  <a:pt x="19844" y="49609"/>
                </a:lnTo>
                <a:cubicBezTo>
                  <a:pt x="19844" y="44121"/>
                  <a:pt x="24278" y="39688"/>
                  <a:pt x="29766" y="39688"/>
                </a:cubicBezTo>
                <a:lnTo>
                  <a:pt x="59531" y="39688"/>
                </a:lnTo>
                <a:cubicBezTo>
                  <a:pt x="65019" y="39688"/>
                  <a:pt x="69453" y="35254"/>
                  <a:pt x="69453" y="29766"/>
                </a:cubicBezTo>
                <a:cubicBezTo>
                  <a:pt x="69453" y="24278"/>
                  <a:pt x="65019" y="19844"/>
                  <a:pt x="59531" y="19844"/>
                </a:cubicBezTo>
                <a:lnTo>
                  <a:pt x="29766" y="19844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6" name="Text 44"/>
          <p:cNvSpPr/>
          <p:nvPr/>
        </p:nvSpPr>
        <p:spPr>
          <a:xfrm>
            <a:off x="6516688" y="2587625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Modificări ale Regulamentului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22219" y="2909094"/>
            <a:ext cx="5421313" cy="674688"/>
          </a:xfrm>
          <a:custGeom>
            <a:avLst/>
            <a:gdLst/>
            <a:ahLst/>
            <a:cxnLst/>
            <a:rect l="l" t="t" r="r" b="b"/>
            <a:pathLst>
              <a:path w="5421313" h="674688">
                <a:moveTo>
                  <a:pt x="31751" y="0"/>
                </a:moveTo>
                <a:lnTo>
                  <a:pt x="5389562" y="0"/>
                </a:lnTo>
                <a:cubicBezTo>
                  <a:pt x="5407097" y="0"/>
                  <a:pt x="5421313" y="14215"/>
                  <a:pt x="5421313" y="31751"/>
                </a:cubicBezTo>
                <a:lnTo>
                  <a:pt x="5421313" y="642937"/>
                </a:lnTo>
                <a:cubicBezTo>
                  <a:pt x="5421312" y="660472"/>
                  <a:pt x="5407097" y="674688"/>
                  <a:pt x="5389562" y="674688"/>
                </a:cubicBezTo>
                <a:lnTo>
                  <a:pt x="31751" y="674688"/>
                </a:lnTo>
                <a:cubicBezTo>
                  <a:pt x="14215" y="674688"/>
                  <a:pt x="0" y="660472"/>
                  <a:pt x="0" y="642937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 w="12700">
            <a:solidFill>
              <a:srgbClr val="8B0000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6469063" y="30797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63500" y="33734"/>
                </a:moveTo>
                <a:cubicBezTo>
                  <a:pt x="66799" y="33734"/>
                  <a:pt x="69453" y="36388"/>
                  <a:pt x="69453" y="39688"/>
                </a:cubicBezTo>
                <a:lnTo>
                  <a:pt x="69453" y="67469"/>
                </a:lnTo>
                <a:cubicBezTo>
                  <a:pt x="69453" y="70768"/>
                  <a:pt x="66799" y="73422"/>
                  <a:pt x="63500" y="73422"/>
                </a:cubicBezTo>
                <a:cubicBezTo>
                  <a:pt x="60201" y="73422"/>
                  <a:pt x="57547" y="70768"/>
                  <a:pt x="57547" y="67469"/>
                </a:cubicBezTo>
                <a:lnTo>
                  <a:pt x="57547" y="39688"/>
                </a:lnTo>
                <a:cubicBezTo>
                  <a:pt x="57547" y="36388"/>
                  <a:pt x="60201" y="33734"/>
                  <a:pt x="63500" y="33734"/>
                </a:cubicBezTo>
                <a:close/>
                <a:moveTo>
                  <a:pt x="56877" y="87313"/>
                </a:moveTo>
                <a:cubicBezTo>
                  <a:pt x="56726" y="84854"/>
                  <a:pt x="57952" y="82515"/>
                  <a:pt x="60060" y="81241"/>
                </a:cubicBezTo>
                <a:cubicBezTo>
                  <a:pt x="62167" y="79966"/>
                  <a:pt x="64808" y="79966"/>
                  <a:pt x="66915" y="81241"/>
                </a:cubicBezTo>
                <a:cubicBezTo>
                  <a:pt x="69023" y="82515"/>
                  <a:pt x="70249" y="84854"/>
                  <a:pt x="70098" y="87313"/>
                </a:cubicBezTo>
                <a:cubicBezTo>
                  <a:pt x="70249" y="89771"/>
                  <a:pt x="69023" y="92110"/>
                  <a:pt x="66915" y="93384"/>
                </a:cubicBezTo>
                <a:cubicBezTo>
                  <a:pt x="64808" y="94659"/>
                  <a:pt x="62167" y="94659"/>
                  <a:pt x="60060" y="93384"/>
                </a:cubicBezTo>
                <a:cubicBezTo>
                  <a:pt x="57952" y="92110"/>
                  <a:pt x="56726" y="89771"/>
                  <a:pt x="56877" y="8731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9" name="Text 47"/>
          <p:cNvSpPr/>
          <p:nvPr/>
        </p:nvSpPr>
        <p:spPr>
          <a:xfrm>
            <a:off x="6651625" y="3040063"/>
            <a:ext cx="502443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Art. 2: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Organizatorii își rezervă dreptul de a aduce modificări Regulamentului,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1F2937"/>
                </a:solidFill>
                <a:highlight>
                  <a:srgbClr val="8B0000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 informarea prealabilă a participanților 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159500" y="3841750"/>
            <a:ext cx="5715000" cy="2476500"/>
          </a:xfrm>
          <a:custGeom>
            <a:avLst/>
            <a:gdLst/>
            <a:ahLst/>
            <a:cxnLst/>
            <a:rect l="l" t="t" r="r" b="b"/>
            <a:pathLst>
              <a:path w="5715000" h="2476500">
                <a:moveTo>
                  <a:pt x="63497" y="0"/>
                </a:moveTo>
                <a:lnTo>
                  <a:pt x="5651503" y="0"/>
                </a:lnTo>
                <a:cubicBezTo>
                  <a:pt x="5686571" y="0"/>
                  <a:pt x="5715000" y="28429"/>
                  <a:pt x="5715000" y="63497"/>
                </a:cubicBezTo>
                <a:lnTo>
                  <a:pt x="5715000" y="2413003"/>
                </a:lnTo>
                <a:cubicBezTo>
                  <a:pt x="5715000" y="2448071"/>
                  <a:pt x="5686571" y="2476500"/>
                  <a:pt x="5651503" y="2476500"/>
                </a:cubicBezTo>
                <a:lnTo>
                  <a:pt x="63497" y="2476500"/>
                </a:lnTo>
                <a:cubicBezTo>
                  <a:pt x="28429" y="2476500"/>
                  <a:pt x="0" y="2448071"/>
                  <a:pt x="0" y="2413003"/>
                </a:cubicBezTo>
                <a:lnTo>
                  <a:pt x="0" y="63497"/>
                </a:lnTo>
                <a:cubicBezTo>
                  <a:pt x="0" y="28452"/>
                  <a:pt x="28452" y="0"/>
                  <a:pt x="63497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1" name="Shape 49"/>
          <p:cNvSpPr/>
          <p:nvPr/>
        </p:nvSpPr>
        <p:spPr>
          <a:xfrm>
            <a:off x="6348016" y="4032250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39688" y="0"/>
                </a:moveTo>
                <a:cubicBezTo>
                  <a:pt x="45176" y="0"/>
                  <a:pt x="49609" y="4434"/>
                  <a:pt x="49609" y="9922"/>
                </a:cubicBezTo>
                <a:lnTo>
                  <a:pt x="49609" y="19844"/>
                </a:lnTo>
                <a:lnTo>
                  <a:pt x="89297" y="19844"/>
                </a:lnTo>
                <a:lnTo>
                  <a:pt x="89297" y="9922"/>
                </a:lnTo>
                <a:cubicBezTo>
                  <a:pt x="89297" y="4434"/>
                  <a:pt x="93731" y="0"/>
                  <a:pt x="99219" y="0"/>
                </a:cubicBezTo>
                <a:cubicBezTo>
                  <a:pt x="104707" y="0"/>
                  <a:pt x="109141" y="4434"/>
                  <a:pt x="109141" y="9922"/>
                </a:cubicBezTo>
                <a:lnTo>
                  <a:pt x="109141" y="19844"/>
                </a:lnTo>
                <a:lnTo>
                  <a:pt x="119062" y="19844"/>
                </a:lnTo>
                <a:cubicBezTo>
                  <a:pt x="130008" y="19844"/>
                  <a:pt x="138906" y="28742"/>
                  <a:pt x="138906" y="39688"/>
                </a:cubicBezTo>
                <a:lnTo>
                  <a:pt x="138906" y="128984"/>
                </a:lnTo>
                <a:cubicBezTo>
                  <a:pt x="138906" y="139929"/>
                  <a:pt x="130008" y="148828"/>
                  <a:pt x="119062" y="148828"/>
                </a:cubicBezTo>
                <a:lnTo>
                  <a:pt x="19844" y="148828"/>
                </a:lnTo>
                <a:cubicBezTo>
                  <a:pt x="8899" y="148828"/>
                  <a:pt x="0" y="139929"/>
                  <a:pt x="0" y="128984"/>
                </a:cubicBezTo>
                <a:lnTo>
                  <a:pt x="0" y="39688"/>
                </a:lnTo>
                <a:cubicBezTo>
                  <a:pt x="0" y="28742"/>
                  <a:pt x="8899" y="19844"/>
                  <a:pt x="19844" y="19844"/>
                </a:cubicBezTo>
                <a:lnTo>
                  <a:pt x="29766" y="19844"/>
                </a:lnTo>
                <a:lnTo>
                  <a:pt x="29766" y="9922"/>
                </a:lnTo>
                <a:cubicBezTo>
                  <a:pt x="29766" y="4434"/>
                  <a:pt x="34199" y="0"/>
                  <a:pt x="39688" y="0"/>
                </a:cubicBezTo>
                <a:close/>
                <a:moveTo>
                  <a:pt x="95622" y="70910"/>
                </a:moveTo>
                <a:cubicBezTo>
                  <a:pt x="97792" y="67438"/>
                  <a:pt x="96738" y="62849"/>
                  <a:pt x="93266" y="60647"/>
                </a:cubicBezTo>
                <a:cubicBezTo>
                  <a:pt x="89793" y="58446"/>
                  <a:pt x="85204" y="59531"/>
                  <a:pt x="83003" y="63004"/>
                </a:cubicBezTo>
                <a:lnTo>
                  <a:pt x="63965" y="93483"/>
                </a:lnTo>
                <a:lnTo>
                  <a:pt x="55594" y="82321"/>
                </a:lnTo>
                <a:cubicBezTo>
                  <a:pt x="53113" y="79034"/>
                  <a:pt x="48462" y="78352"/>
                  <a:pt x="45176" y="80832"/>
                </a:cubicBezTo>
                <a:cubicBezTo>
                  <a:pt x="41889" y="83313"/>
                  <a:pt x="41207" y="87964"/>
                  <a:pt x="43687" y="91250"/>
                </a:cubicBezTo>
                <a:lnTo>
                  <a:pt x="58570" y="111094"/>
                </a:lnTo>
                <a:cubicBezTo>
                  <a:pt x="60027" y="113047"/>
                  <a:pt x="62384" y="114164"/>
                  <a:pt x="64833" y="114071"/>
                </a:cubicBezTo>
                <a:cubicBezTo>
                  <a:pt x="67283" y="113978"/>
                  <a:pt x="69515" y="112675"/>
                  <a:pt x="70817" y="110567"/>
                </a:cubicBezTo>
                <a:lnTo>
                  <a:pt x="95622" y="70879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2" name="Text 50"/>
          <p:cNvSpPr/>
          <p:nvPr/>
        </p:nvSpPr>
        <p:spPr>
          <a:xfrm>
            <a:off x="6516688" y="4000500"/>
            <a:ext cx="527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Rezumat Calendar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318250" y="4318000"/>
            <a:ext cx="5397500" cy="317500"/>
          </a:xfrm>
          <a:custGeom>
            <a:avLst/>
            <a:gdLst/>
            <a:ahLst/>
            <a:cxnLst/>
            <a:rect l="l" t="t" r="r" b="b"/>
            <a:pathLst>
              <a:path w="5397500" h="317500">
                <a:moveTo>
                  <a:pt x="31750" y="0"/>
                </a:moveTo>
                <a:lnTo>
                  <a:pt x="5365750" y="0"/>
                </a:lnTo>
                <a:cubicBezTo>
                  <a:pt x="5383273" y="0"/>
                  <a:pt x="5397500" y="14227"/>
                  <a:pt x="5397500" y="31750"/>
                </a:cubicBezTo>
                <a:lnTo>
                  <a:pt x="5397500" y="285750"/>
                </a:lnTo>
                <a:cubicBezTo>
                  <a:pt x="5397500" y="303273"/>
                  <a:pt x="5383273" y="317500"/>
                  <a:pt x="53657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54" name="Text 52"/>
          <p:cNvSpPr/>
          <p:nvPr/>
        </p:nvSpPr>
        <p:spPr>
          <a:xfrm>
            <a:off x="6381750" y="4381500"/>
            <a:ext cx="48418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Lansare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1206634" y="4381500"/>
            <a:ext cx="50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 Martie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318250" y="4699000"/>
            <a:ext cx="5397500" cy="317500"/>
          </a:xfrm>
          <a:custGeom>
            <a:avLst/>
            <a:gdLst/>
            <a:ahLst/>
            <a:cxnLst/>
            <a:rect l="l" t="t" r="r" b="b"/>
            <a:pathLst>
              <a:path w="5397500" h="317500">
                <a:moveTo>
                  <a:pt x="31750" y="0"/>
                </a:moveTo>
                <a:lnTo>
                  <a:pt x="5365750" y="0"/>
                </a:lnTo>
                <a:cubicBezTo>
                  <a:pt x="5383273" y="0"/>
                  <a:pt x="5397500" y="14227"/>
                  <a:pt x="5397500" y="31750"/>
                </a:cubicBezTo>
                <a:lnTo>
                  <a:pt x="5397500" y="285750"/>
                </a:lnTo>
                <a:cubicBezTo>
                  <a:pt x="5397500" y="303273"/>
                  <a:pt x="5383273" y="317500"/>
                  <a:pt x="53657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57" name="Text 55"/>
          <p:cNvSpPr/>
          <p:nvPr/>
        </p:nvSpPr>
        <p:spPr>
          <a:xfrm>
            <a:off x="6381750" y="4762500"/>
            <a:ext cx="587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Elaborare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11015638" y="4762500"/>
            <a:ext cx="698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2-22 Martie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18250" y="5080000"/>
            <a:ext cx="5397500" cy="317500"/>
          </a:xfrm>
          <a:custGeom>
            <a:avLst/>
            <a:gdLst/>
            <a:ahLst/>
            <a:cxnLst/>
            <a:rect l="l" t="t" r="r" b="b"/>
            <a:pathLst>
              <a:path w="5397500" h="317500">
                <a:moveTo>
                  <a:pt x="31750" y="0"/>
                </a:moveTo>
                <a:lnTo>
                  <a:pt x="5365750" y="0"/>
                </a:lnTo>
                <a:cubicBezTo>
                  <a:pt x="5383273" y="0"/>
                  <a:pt x="5397500" y="14227"/>
                  <a:pt x="5397500" y="31750"/>
                </a:cubicBezTo>
                <a:lnTo>
                  <a:pt x="5397500" y="285750"/>
                </a:lnTo>
                <a:cubicBezTo>
                  <a:pt x="5397500" y="303273"/>
                  <a:pt x="5383273" y="317500"/>
                  <a:pt x="53657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6381750" y="5143500"/>
            <a:ext cx="603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Depunere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10941472" y="5143500"/>
            <a:ext cx="777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23-28 Martie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318250" y="5461000"/>
            <a:ext cx="5397500" cy="317500"/>
          </a:xfrm>
          <a:custGeom>
            <a:avLst/>
            <a:gdLst/>
            <a:ahLst/>
            <a:cxnLst/>
            <a:rect l="l" t="t" r="r" b="b"/>
            <a:pathLst>
              <a:path w="5397500" h="317500">
                <a:moveTo>
                  <a:pt x="31750" y="0"/>
                </a:moveTo>
                <a:lnTo>
                  <a:pt x="5365750" y="0"/>
                </a:lnTo>
                <a:cubicBezTo>
                  <a:pt x="5383273" y="0"/>
                  <a:pt x="5397500" y="14227"/>
                  <a:pt x="5397500" y="31750"/>
                </a:cubicBezTo>
                <a:lnTo>
                  <a:pt x="5397500" y="285750"/>
                </a:lnTo>
                <a:cubicBezTo>
                  <a:pt x="5397500" y="303273"/>
                  <a:pt x="5383273" y="317500"/>
                  <a:pt x="53657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63" name="Text 61"/>
          <p:cNvSpPr/>
          <p:nvPr/>
        </p:nvSpPr>
        <p:spPr>
          <a:xfrm>
            <a:off x="6381750" y="5524500"/>
            <a:ext cx="531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Evaluare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10923736" y="5524500"/>
            <a:ext cx="793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28-30 Martie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318250" y="5842000"/>
            <a:ext cx="5397500" cy="317500"/>
          </a:xfrm>
          <a:custGeom>
            <a:avLst/>
            <a:gdLst/>
            <a:ahLst/>
            <a:cxnLst/>
            <a:rect l="l" t="t" r="r" b="b"/>
            <a:pathLst>
              <a:path w="5397500" h="317500">
                <a:moveTo>
                  <a:pt x="31750" y="0"/>
                </a:moveTo>
                <a:lnTo>
                  <a:pt x="5365750" y="0"/>
                </a:lnTo>
                <a:cubicBezTo>
                  <a:pt x="5383273" y="0"/>
                  <a:pt x="5397500" y="14227"/>
                  <a:pt x="5397500" y="31750"/>
                </a:cubicBezTo>
                <a:lnTo>
                  <a:pt x="5397500" y="285750"/>
                </a:lnTo>
                <a:cubicBezTo>
                  <a:pt x="5397500" y="303273"/>
                  <a:pt x="5383273" y="317500"/>
                  <a:pt x="53657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66" name="Text 64"/>
          <p:cNvSpPr/>
          <p:nvPr/>
        </p:nvSpPr>
        <p:spPr>
          <a:xfrm>
            <a:off x="6381750" y="5905500"/>
            <a:ext cx="555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Premiere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11227594" y="5905500"/>
            <a:ext cx="492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 Aprilie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gov.md/f460f44c2d4e3d049c82f77409099ff57392440c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7796" b="779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B0000">
                  <a:alpha val="90000"/>
                </a:srgbClr>
              </a:gs>
              <a:gs pos="50000">
                <a:srgbClr val="8B0000">
                  <a:alpha val="70000"/>
                </a:srgbClr>
              </a:gs>
              <a:gs pos="100000">
                <a:srgbClr val="1F2937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38651" y="1071563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3282255" y="1338263"/>
            <a:ext cx="56292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Prin Memorie și Recunoștință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spre viitorul european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638651" y="2709863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4"/>
          <p:cNvSpPr/>
          <p:nvPr/>
        </p:nvSpPr>
        <p:spPr>
          <a:xfrm>
            <a:off x="2942779" y="2976563"/>
            <a:ext cx="63055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Păstrăm vie memoria celor care au luptat pentru independență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și a victimelor regimului totalitar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999929" y="3948112"/>
            <a:ext cx="6191250" cy="1076325"/>
          </a:xfrm>
          <a:custGeom>
            <a:avLst/>
            <a:gdLst/>
            <a:ahLst/>
            <a:cxnLst/>
            <a:rect l="l" t="t" r="r" b="b"/>
            <a:pathLst>
              <a:path w="6191250" h="1076325">
                <a:moveTo>
                  <a:pt x="76204" y="0"/>
                </a:moveTo>
                <a:lnTo>
                  <a:pt x="6115046" y="0"/>
                </a:lnTo>
                <a:cubicBezTo>
                  <a:pt x="6157132" y="0"/>
                  <a:pt x="6191250" y="34118"/>
                  <a:pt x="6191250" y="76204"/>
                </a:cubicBezTo>
                <a:lnTo>
                  <a:pt x="6191250" y="1000121"/>
                </a:lnTo>
                <a:cubicBezTo>
                  <a:pt x="6191250" y="1042207"/>
                  <a:pt x="6157132" y="1076325"/>
                  <a:pt x="6115046" y="1076325"/>
                </a:cubicBezTo>
                <a:lnTo>
                  <a:pt x="76204" y="1076325"/>
                </a:lnTo>
                <a:cubicBezTo>
                  <a:pt x="34118" y="1076325"/>
                  <a:pt x="0" y="1042207"/>
                  <a:pt x="0" y="10001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3180904" y="4176712"/>
            <a:ext cx="58293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Educația și conștiința civică sunt fundamentele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viitorului european al Republicii Moldova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480792" y="541496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33220" y="2846"/>
                </a:moveTo>
                <a:cubicBezTo>
                  <a:pt x="139080" y="-949"/>
                  <a:pt x="146670" y="-949"/>
                  <a:pt x="152530" y="2846"/>
                </a:cubicBezTo>
                <a:lnTo>
                  <a:pt x="277546" y="83214"/>
                </a:lnTo>
                <a:cubicBezTo>
                  <a:pt x="284187" y="87511"/>
                  <a:pt x="287257" y="95659"/>
                  <a:pt x="285024" y="103250"/>
                </a:cubicBezTo>
                <a:cubicBezTo>
                  <a:pt x="282792" y="110840"/>
                  <a:pt x="275816" y="116086"/>
                  <a:pt x="267891" y="116086"/>
                </a:cubicBezTo>
                <a:lnTo>
                  <a:pt x="250031" y="116086"/>
                </a:lnTo>
                <a:lnTo>
                  <a:pt x="250031" y="232172"/>
                </a:lnTo>
                <a:lnTo>
                  <a:pt x="278606" y="253603"/>
                </a:lnTo>
                <a:cubicBezTo>
                  <a:pt x="283127" y="256952"/>
                  <a:pt x="285750" y="262254"/>
                  <a:pt x="285750" y="267891"/>
                </a:cubicBezTo>
                <a:cubicBezTo>
                  <a:pt x="285750" y="277769"/>
                  <a:pt x="277769" y="285750"/>
                  <a:pt x="267891" y="285750"/>
                </a:cubicBezTo>
                <a:lnTo>
                  <a:pt x="17859" y="285750"/>
                </a:lnTo>
                <a:cubicBezTo>
                  <a:pt x="7981" y="285750"/>
                  <a:pt x="0" y="277769"/>
                  <a:pt x="0" y="267891"/>
                </a:cubicBezTo>
                <a:cubicBezTo>
                  <a:pt x="0" y="262254"/>
                  <a:pt x="2623" y="256952"/>
                  <a:pt x="7144" y="253603"/>
                </a:cubicBezTo>
                <a:lnTo>
                  <a:pt x="35719" y="232172"/>
                </a:lnTo>
                <a:lnTo>
                  <a:pt x="35719" y="232172"/>
                </a:lnTo>
                <a:lnTo>
                  <a:pt x="35719" y="116086"/>
                </a:lnTo>
                <a:lnTo>
                  <a:pt x="17859" y="116086"/>
                </a:lnTo>
                <a:cubicBezTo>
                  <a:pt x="9934" y="116086"/>
                  <a:pt x="2958" y="110840"/>
                  <a:pt x="726" y="103250"/>
                </a:cubicBezTo>
                <a:cubicBezTo>
                  <a:pt x="-1507" y="95659"/>
                  <a:pt x="1563" y="87455"/>
                  <a:pt x="8204" y="83214"/>
                </a:cubicBezTo>
                <a:lnTo>
                  <a:pt x="133220" y="2846"/>
                </a:lnTo>
                <a:close/>
                <a:moveTo>
                  <a:pt x="187523" y="116086"/>
                </a:moveTo>
                <a:lnTo>
                  <a:pt x="187523" y="232172"/>
                </a:lnTo>
                <a:lnTo>
                  <a:pt x="223242" y="232172"/>
                </a:lnTo>
                <a:lnTo>
                  <a:pt x="223242" y="116086"/>
                </a:lnTo>
                <a:lnTo>
                  <a:pt x="187523" y="116086"/>
                </a:lnTo>
                <a:close/>
                <a:moveTo>
                  <a:pt x="125016" y="232172"/>
                </a:moveTo>
                <a:lnTo>
                  <a:pt x="160734" y="232172"/>
                </a:lnTo>
                <a:lnTo>
                  <a:pt x="160734" y="116086"/>
                </a:lnTo>
                <a:lnTo>
                  <a:pt x="125016" y="116086"/>
                </a:lnTo>
                <a:lnTo>
                  <a:pt x="125016" y="232172"/>
                </a:lnTo>
                <a:close/>
                <a:moveTo>
                  <a:pt x="62508" y="116086"/>
                </a:moveTo>
                <a:lnTo>
                  <a:pt x="62508" y="232172"/>
                </a:lnTo>
                <a:lnTo>
                  <a:pt x="98227" y="232172"/>
                </a:lnTo>
                <a:lnTo>
                  <a:pt x="98227" y="116086"/>
                </a:lnTo>
                <a:lnTo>
                  <a:pt x="62508" y="11608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3914180" y="5348288"/>
            <a:ext cx="2200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Ministerul Educației și Cercetării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3914180" y="5576888"/>
            <a:ext cx="2190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 Republicii Moldova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66706" y="5329238"/>
            <a:ext cx="9525" cy="457200"/>
          </a:xfrm>
          <a:custGeom>
            <a:avLst/>
            <a:gdLst/>
            <a:ahLst/>
            <a:cxnLst/>
            <a:rect l="l" t="t" r="r" b="b"/>
            <a:pathLst>
              <a:path w="9525" h="457200">
                <a:moveTo>
                  <a:pt x="0" y="0"/>
                </a:moveTo>
                <a:lnTo>
                  <a:pt x="9525" y="0"/>
                </a:lnTo>
                <a:lnTo>
                  <a:pt x="952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504831" y="5348288"/>
            <a:ext cx="2324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Decada Memoriei și Recunoștinței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504831" y="5576888"/>
            <a:ext cx="2314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2026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 DOCUMENTULUI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Cuprins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954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638300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" name="Text 4"/>
          <p:cNvSpPr/>
          <p:nvPr/>
        </p:nvSpPr>
        <p:spPr>
          <a:xfrm>
            <a:off x="609600" y="1752600"/>
            <a:ext cx="2857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000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62608" y="1790700"/>
            <a:ext cx="18097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Dispoziții Generale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9600" y="2171700"/>
            <a:ext cx="5410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Caracterul educațional și civico-patriotic al concursului, grupul țintă și cele trei componente tematice istorice fundamentale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00050" y="2933700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0" name="Text 8"/>
          <p:cNvSpPr/>
          <p:nvPr/>
        </p:nvSpPr>
        <p:spPr>
          <a:xfrm>
            <a:off x="609600" y="3048000"/>
            <a:ext cx="3619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000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II.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46845" y="3086100"/>
            <a:ext cx="1981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Scopul și Obiectivele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09600" y="3467100"/>
            <a:ext cx="5410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Formarea memoriei istorice, a conștiinței civice și dezvoltarea competențelor de cercetare și gândire critică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00050" y="4229100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609600" y="4343400"/>
            <a:ext cx="4476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000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III.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31081" y="4381500"/>
            <a:ext cx="21621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Participanți și Condiții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09600" y="4762500"/>
            <a:ext cx="54102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Elevii claselor IX-XII, cerințele produsului video și condițiile de participare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00050" y="5276850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8" name="Text 16"/>
          <p:cNvSpPr/>
          <p:nvPr/>
        </p:nvSpPr>
        <p:spPr>
          <a:xfrm>
            <a:off x="609600" y="5391150"/>
            <a:ext cx="428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000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IV.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006822" y="5429250"/>
            <a:ext cx="22002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Etapele de Desfășurare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09600" y="5810250"/>
            <a:ext cx="54102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Calendarul competiției: lansare, elaborare, depunere, evaluare și premiere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67450" y="1638300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2" name="Text 20"/>
          <p:cNvSpPr/>
          <p:nvPr/>
        </p:nvSpPr>
        <p:spPr>
          <a:xfrm>
            <a:off x="6477000" y="1752600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000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V.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789986" y="1790700"/>
            <a:ext cx="18764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Comisia de Concurs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477000" y="2171700"/>
            <a:ext cx="5410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Structura, componența, atribuțiile și principiile de funcționare ale comisiei de evaluare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267450" y="2933700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6" name="Text 24"/>
          <p:cNvSpPr/>
          <p:nvPr/>
        </p:nvSpPr>
        <p:spPr>
          <a:xfrm>
            <a:off x="6477000" y="3048000"/>
            <a:ext cx="8477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000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VI-VII.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295704" y="3086100"/>
            <a:ext cx="1600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Forme și Cerințe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77000" y="3467100"/>
            <a:ext cx="5410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Formele de prezentare acceptate și cerințele tehnice și de conținut pentru produse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267450" y="4229100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0" name="Text 28"/>
          <p:cNvSpPr/>
          <p:nvPr/>
        </p:nvSpPr>
        <p:spPr>
          <a:xfrm>
            <a:off x="6477000" y="4343400"/>
            <a:ext cx="5905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000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VIII.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042845" y="4381500"/>
            <a:ext cx="1866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Criterii de Evaluare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77000" y="4762500"/>
            <a:ext cx="54102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Sistemul de punctaj detaliat: parametri de conținut, criterii de realizare și tehnice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267450" y="5276850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4" name="Text 32"/>
          <p:cNvSpPr/>
          <p:nvPr/>
        </p:nvSpPr>
        <p:spPr>
          <a:xfrm>
            <a:off x="6477000" y="5391150"/>
            <a:ext cx="419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000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IX.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871395" y="5429250"/>
            <a:ext cx="15811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Dispoziții Finale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77000" y="5810250"/>
            <a:ext cx="54102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Premiile acordate și acceptarea regulamentului de către participanți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1608" y="351608"/>
            <a:ext cx="1155910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spc="55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SECȚIUNEA 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1608" y="597733"/>
            <a:ext cx="11647008" cy="351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92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Dispoziții Generale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1608" y="1019663"/>
            <a:ext cx="843859" cy="35161"/>
          </a:xfrm>
          <a:custGeom>
            <a:avLst/>
            <a:gdLst/>
            <a:ahLst/>
            <a:cxnLst/>
            <a:rect l="l" t="t" r="r" b="b"/>
            <a:pathLst>
              <a:path w="843859" h="35161">
                <a:moveTo>
                  <a:pt x="0" y="0"/>
                </a:moveTo>
                <a:lnTo>
                  <a:pt x="843859" y="0"/>
                </a:lnTo>
                <a:lnTo>
                  <a:pt x="843859" y="35161"/>
                </a:lnTo>
                <a:lnTo>
                  <a:pt x="0" y="35161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Shape 3"/>
          <p:cNvSpPr/>
          <p:nvPr/>
        </p:nvSpPr>
        <p:spPr>
          <a:xfrm>
            <a:off x="369188" y="1195466"/>
            <a:ext cx="6821191" cy="1054823"/>
          </a:xfrm>
          <a:custGeom>
            <a:avLst/>
            <a:gdLst/>
            <a:ahLst/>
            <a:cxnLst/>
            <a:rect l="l" t="t" r="r" b="b"/>
            <a:pathLst>
              <a:path w="6821191" h="1054823">
                <a:moveTo>
                  <a:pt x="35161" y="0"/>
                </a:moveTo>
                <a:lnTo>
                  <a:pt x="6750866" y="0"/>
                </a:lnTo>
                <a:cubicBezTo>
                  <a:pt x="6789705" y="0"/>
                  <a:pt x="6821191" y="31486"/>
                  <a:pt x="6821191" y="70325"/>
                </a:cubicBezTo>
                <a:lnTo>
                  <a:pt x="6821191" y="984498"/>
                </a:lnTo>
                <a:cubicBezTo>
                  <a:pt x="6821191" y="1023338"/>
                  <a:pt x="6789705" y="1054823"/>
                  <a:pt x="6750866" y="1054823"/>
                </a:cubicBezTo>
                <a:lnTo>
                  <a:pt x="35161" y="1054823"/>
                </a:lnTo>
                <a:cubicBezTo>
                  <a:pt x="15755" y="1054823"/>
                  <a:pt x="0" y="1039068"/>
                  <a:pt x="0" y="1019663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" name="Shape 4"/>
          <p:cNvSpPr/>
          <p:nvPr/>
        </p:nvSpPr>
        <p:spPr>
          <a:xfrm>
            <a:off x="369188" y="1195466"/>
            <a:ext cx="35161" cy="1054823"/>
          </a:xfrm>
          <a:custGeom>
            <a:avLst/>
            <a:gdLst/>
            <a:ahLst/>
            <a:cxnLst/>
            <a:rect l="l" t="t" r="r" b="b"/>
            <a:pathLst>
              <a:path w="35161" h="1054823">
                <a:moveTo>
                  <a:pt x="35161" y="0"/>
                </a:moveTo>
                <a:lnTo>
                  <a:pt x="35161" y="0"/>
                </a:lnTo>
                <a:lnTo>
                  <a:pt x="35161" y="1054823"/>
                </a:lnTo>
                <a:lnTo>
                  <a:pt x="35161" y="1054823"/>
                </a:lnTo>
                <a:cubicBezTo>
                  <a:pt x="15755" y="1054823"/>
                  <a:pt x="0" y="1039068"/>
                  <a:pt x="0" y="1019663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Shape 5"/>
          <p:cNvSpPr/>
          <p:nvPr/>
        </p:nvSpPr>
        <p:spPr>
          <a:xfrm>
            <a:off x="549387" y="1371270"/>
            <a:ext cx="175804" cy="175804"/>
          </a:xfrm>
          <a:custGeom>
            <a:avLst/>
            <a:gdLst/>
            <a:ahLst/>
            <a:cxnLst/>
            <a:rect l="l" t="t" r="r" b="b"/>
            <a:pathLst>
              <a:path w="175804" h="175804">
                <a:moveTo>
                  <a:pt x="87902" y="175804"/>
                </a:moveTo>
                <a:cubicBezTo>
                  <a:pt x="136416" y="175804"/>
                  <a:pt x="175804" y="136416"/>
                  <a:pt x="175804" y="87902"/>
                </a:cubicBezTo>
                <a:cubicBezTo>
                  <a:pt x="175804" y="39388"/>
                  <a:pt x="136416" y="0"/>
                  <a:pt x="87902" y="0"/>
                </a:cubicBezTo>
                <a:cubicBezTo>
                  <a:pt x="39388" y="0"/>
                  <a:pt x="0" y="39388"/>
                  <a:pt x="0" y="87902"/>
                </a:cubicBezTo>
                <a:cubicBezTo>
                  <a:pt x="0" y="136416"/>
                  <a:pt x="39388" y="175804"/>
                  <a:pt x="87902" y="175804"/>
                </a:cubicBezTo>
                <a:close/>
                <a:moveTo>
                  <a:pt x="76914" y="54939"/>
                </a:moveTo>
                <a:cubicBezTo>
                  <a:pt x="76914" y="48874"/>
                  <a:pt x="81838" y="43951"/>
                  <a:pt x="87902" y="43951"/>
                </a:cubicBezTo>
                <a:cubicBezTo>
                  <a:pt x="93966" y="43951"/>
                  <a:pt x="98890" y="48874"/>
                  <a:pt x="98890" y="54939"/>
                </a:cubicBezTo>
                <a:cubicBezTo>
                  <a:pt x="98890" y="61003"/>
                  <a:pt x="93966" y="65926"/>
                  <a:pt x="87902" y="65926"/>
                </a:cubicBezTo>
                <a:cubicBezTo>
                  <a:pt x="81838" y="65926"/>
                  <a:pt x="76914" y="61003"/>
                  <a:pt x="76914" y="54939"/>
                </a:cubicBezTo>
                <a:close/>
                <a:moveTo>
                  <a:pt x="74167" y="76914"/>
                </a:moveTo>
                <a:lnTo>
                  <a:pt x="90649" y="76914"/>
                </a:lnTo>
                <a:cubicBezTo>
                  <a:pt x="95216" y="76914"/>
                  <a:pt x="98890" y="80588"/>
                  <a:pt x="98890" y="85155"/>
                </a:cubicBezTo>
                <a:lnTo>
                  <a:pt x="98890" y="115371"/>
                </a:lnTo>
                <a:lnTo>
                  <a:pt x="101637" y="115371"/>
                </a:lnTo>
                <a:cubicBezTo>
                  <a:pt x="106203" y="115371"/>
                  <a:pt x="109877" y="119045"/>
                  <a:pt x="109877" y="123612"/>
                </a:cubicBezTo>
                <a:cubicBezTo>
                  <a:pt x="109877" y="128179"/>
                  <a:pt x="106203" y="131853"/>
                  <a:pt x="101637" y="131853"/>
                </a:cubicBezTo>
                <a:lnTo>
                  <a:pt x="74167" y="131853"/>
                </a:lnTo>
                <a:cubicBezTo>
                  <a:pt x="69600" y="131853"/>
                  <a:pt x="65926" y="128179"/>
                  <a:pt x="65926" y="123612"/>
                </a:cubicBezTo>
                <a:cubicBezTo>
                  <a:pt x="65926" y="119045"/>
                  <a:pt x="69600" y="115371"/>
                  <a:pt x="74167" y="115371"/>
                </a:cubicBezTo>
                <a:lnTo>
                  <a:pt x="82408" y="115371"/>
                </a:lnTo>
                <a:lnTo>
                  <a:pt x="82408" y="93396"/>
                </a:lnTo>
                <a:lnTo>
                  <a:pt x="74167" y="93396"/>
                </a:lnTo>
                <a:cubicBezTo>
                  <a:pt x="69600" y="93396"/>
                  <a:pt x="65926" y="89722"/>
                  <a:pt x="65926" y="85155"/>
                </a:cubicBezTo>
                <a:cubicBezTo>
                  <a:pt x="65926" y="80588"/>
                  <a:pt x="69600" y="76914"/>
                  <a:pt x="74167" y="7691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Text 6"/>
          <p:cNvSpPr/>
          <p:nvPr/>
        </p:nvSpPr>
        <p:spPr>
          <a:xfrm>
            <a:off x="747167" y="1336110"/>
            <a:ext cx="6390472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4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Caracterul Concursului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27412" y="1652557"/>
            <a:ext cx="6592646" cy="193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07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Organizator:</a:t>
            </a:r>
            <a:pPr>
              <a:lnSpc>
                <a:spcPct val="11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Ministerul Educației și Cercetării al Republicii Moldova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27412" y="1933843"/>
            <a:ext cx="622318" cy="15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07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Caracter: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113882" y="1916262"/>
            <a:ext cx="1955132" cy="193384"/>
          </a:xfrm>
          <a:custGeom>
            <a:avLst/>
            <a:gdLst/>
            <a:ahLst/>
            <a:cxnLst/>
            <a:rect l="l" t="t" r="r" b="b"/>
            <a:pathLst>
              <a:path w="1955132" h="193384">
                <a:moveTo>
                  <a:pt x="35161" y="0"/>
                </a:moveTo>
                <a:lnTo>
                  <a:pt x="1919970" y="0"/>
                </a:lnTo>
                <a:cubicBezTo>
                  <a:pt x="1939389" y="0"/>
                  <a:pt x="1955132" y="15742"/>
                  <a:pt x="1955132" y="35161"/>
                </a:cubicBezTo>
                <a:lnTo>
                  <a:pt x="1955132" y="158223"/>
                </a:lnTo>
                <a:cubicBezTo>
                  <a:pt x="1955132" y="177642"/>
                  <a:pt x="1939389" y="193384"/>
                  <a:pt x="1919970" y="193384"/>
                </a:cubicBezTo>
                <a:lnTo>
                  <a:pt x="35161" y="193384"/>
                </a:lnTo>
                <a:cubicBezTo>
                  <a:pt x="15755" y="193384"/>
                  <a:pt x="0" y="177629"/>
                  <a:pt x="0" y="158223"/>
                </a:cubicBezTo>
                <a:lnTo>
                  <a:pt x="0" y="35161"/>
                </a:lnTo>
                <a:cubicBezTo>
                  <a:pt x="0" y="15742"/>
                  <a:pt x="15742" y="0"/>
                  <a:pt x="35161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113882" y="1916262"/>
            <a:ext cx="2025453" cy="193384"/>
          </a:xfrm>
          <a:prstGeom prst="rect">
            <a:avLst/>
          </a:prstGeom>
          <a:noFill/>
          <a:ln/>
        </p:spPr>
        <p:txBody>
          <a:bodyPr wrap="square" lIns="70322" tIns="17580" rIns="70322" bIns="17580" rtlCol="0" anchor="ctr"/>
          <a:lstStyle/>
          <a:p>
            <a:pPr>
              <a:lnSpc>
                <a:spcPct val="110000"/>
              </a:lnSpc>
            </a:pPr>
            <a:r>
              <a:rPr lang="en-US" sz="1107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Educațional și civico-patriotic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69188" y="2390933"/>
            <a:ext cx="6821191" cy="1353690"/>
          </a:xfrm>
          <a:custGeom>
            <a:avLst/>
            <a:gdLst/>
            <a:ahLst/>
            <a:cxnLst/>
            <a:rect l="l" t="t" r="r" b="b"/>
            <a:pathLst>
              <a:path w="6821191" h="1353690">
                <a:moveTo>
                  <a:pt x="35161" y="0"/>
                </a:moveTo>
                <a:lnTo>
                  <a:pt x="6750867" y="0"/>
                </a:lnTo>
                <a:cubicBezTo>
                  <a:pt x="6789706" y="0"/>
                  <a:pt x="6821191" y="31485"/>
                  <a:pt x="6821191" y="70324"/>
                </a:cubicBezTo>
                <a:lnTo>
                  <a:pt x="6821191" y="1283366"/>
                </a:lnTo>
                <a:cubicBezTo>
                  <a:pt x="6821191" y="1322205"/>
                  <a:pt x="6789706" y="1353690"/>
                  <a:pt x="6750867" y="1353690"/>
                </a:cubicBezTo>
                <a:lnTo>
                  <a:pt x="35161" y="1353690"/>
                </a:lnTo>
                <a:cubicBezTo>
                  <a:pt x="15755" y="1353690"/>
                  <a:pt x="0" y="1337935"/>
                  <a:pt x="0" y="1318529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4" name="Shape 12"/>
          <p:cNvSpPr/>
          <p:nvPr/>
        </p:nvSpPr>
        <p:spPr>
          <a:xfrm>
            <a:off x="369188" y="2390933"/>
            <a:ext cx="35161" cy="1353690"/>
          </a:xfrm>
          <a:custGeom>
            <a:avLst/>
            <a:gdLst/>
            <a:ahLst/>
            <a:cxnLst/>
            <a:rect l="l" t="t" r="r" b="b"/>
            <a:pathLst>
              <a:path w="35161" h="1353690">
                <a:moveTo>
                  <a:pt x="35161" y="0"/>
                </a:moveTo>
                <a:lnTo>
                  <a:pt x="35161" y="0"/>
                </a:lnTo>
                <a:lnTo>
                  <a:pt x="35161" y="1353690"/>
                </a:lnTo>
                <a:lnTo>
                  <a:pt x="35161" y="1353690"/>
                </a:lnTo>
                <a:cubicBezTo>
                  <a:pt x="15755" y="1353690"/>
                  <a:pt x="0" y="1337935"/>
                  <a:pt x="0" y="1318529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5" name="Shape 13"/>
          <p:cNvSpPr/>
          <p:nvPr/>
        </p:nvSpPr>
        <p:spPr>
          <a:xfrm>
            <a:off x="527412" y="2566737"/>
            <a:ext cx="219755" cy="175804"/>
          </a:xfrm>
          <a:custGeom>
            <a:avLst/>
            <a:gdLst/>
            <a:ahLst/>
            <a:cxnLst/>
            <a:rect l="l" t="t" r="r" b="b"/>
            <a:pathLst>
              <a:path w="219755" h="175804">
                <a:moveTo>
                  <a:pt x="109877" y="5494"/>
                </a:moveTo>
                <a:cubicBezTo>
                  <a:pt x="129586" y="5494"/>
                  <a:pt x="145588" y="21495"/>
                  <a:pt x="145588" y="41204"/>
                </a:cubicBezTo>
                <a:cubicBezTo>
                  <a:pt x="145588" y="60913"/>
                  <a:pt x="129586" y="76914"/>
                  <a:pt x="109877" y="76914"/>
                </a:cubicBezTo>
                <a:cubicBezTo>
                  <a:pt x="90168" y="76914"/>
                  <a:pt x="74167" y="60913"/>
                  <a:pt x="74167" y="41204"/>
                </a:cubicBezTo>
                <a:cubicBezTo>
                  <a:pt x="74167" y="21495"/>
                  <a:pt x="90168" y="5494"/>
                  <a:pt x="109877" y="5494"/>
                </a:cubicBezTo>
                <a:close/>
                <a:moveTo>
                  <a:pt x="32963" y="30216"/>
                </a:moveTo>
                <a:cubicBezTo>
                  <a:pt x="46608" y="30216"/>
                  <a:pt x="57686" y="41294"/>
                  <a:pt x="57686" y="54939"/>
                </a:cubicBezTo>
                <a:cubicBezTo>
                  <a:pt x="57686" y="68583"/>
                  <a:pt x="46608" y="79661"/>
                  <a:pt x="32963" y="79661"/>
                </a:cubicBezTo>
                <a:cubicBezTo>
                  <a:pt x="19319" y="79661"/>
                  <a:pt x="8241" y="68583"/>
                  <a:pt x="8241" y="54939"/>
                </a:cubicBezTo>
                <a:cubicBezTo>
                  <a:pt x="8241" y="41294"/>
                  <a:pt x="19319" y="30216"/>
                  <a:pt x="32963" y="30216"/>
                </a:cubicBezTo>
                <a:close/>
                <a:moveTo>
                  <a:pt x="0" y="142841"/>
                </a:moveTo>
                <a:cubicBezTo>
                  <a:pt x="0" y="118565"/>
                  <a:pt x="19675" y="98890"/>
                  <a:pt x="43951" y="98890"/>
                </a:cubicBezTo>
                <a:cubicBezTo>
                  <a:pt x="48346" y="98890"/>
                  <a:pt x="52604" y="99542"/>
                  <a:pt x="56621" y="100744"/>
                </a:cubicBezTo>
                <a:cubicBezTo>
                  <a:pt x="45324" y="113380"/>
                  <a:pt x="38457" y="130067"/>
                  <a:pt x="38457" y="148335"/>
                </a:cubicBezTo>
                <a:lnTo>
                  <a:pt x="38457" y="153828"/>
                </a:lnTo>
                <a:cubicBezTo>
                  <a:pt x="38457" y="157743"/>
                  <a:pt x="39281" y="161451"/>
                  <a:pt x="40758" y="164816"/>
                </a:cubicBezTo>
                <a:lnTo>
                  <a:pt x="10988" y="164816"/>
                </a:lnTo>
                <a:cubicBezTo>
                  <a:pt x="4910" y="164816"/>
                  <a:pt x="0" y="159906"/>
                  <a:pt x="0" y="153828"/>
                </a:cubicBezTo>
                <a:lnTo>
                  <a:pt x="0" y="142841"/>
                </a:lnTo>
                <a:close/>
                <a:moveTo>
                  <a:pt x="178997" y="164816"/>
                </a:moveTo>
                <a:cubicBezTo>
                  <a:pt x="180474" y="161451"/>
                  <a:pt x="181298" y="157743"/>
                  <a:pt x="181298" y="153828"/>
                </a:cubicBezTo>
                <a:lnTo>
                  <a:pt x="181298" y="148335"/>
                </a:lnTo>
                <a:cubicBezTo>
                  <a:pt x="181298" y="130067"/>
                  <a:pt x="174430" y="113380"/>
                  <a:pt x="163134" y="100744"/>
                </a:cubicBezTo>
                <a:cubicBezTo>
                  <a:pt x="167151" y="99542"/>
                  <a:pt x="171409" y="98890"/>
                  <a:pt x="175804" y="98890"/>
                </a:cubicBezTo>
                <a:cubicBezTo>
                  <a:pt x="200080" y="98890"/>
                  <a:pt x="219755" y="118565"/>
                  <a:pt x="219755" y="142841"/>
                </a:cubicBezTo>
                <a:lnTo>
                  <a:pt x="219755" y="153828"/>
                </a:lnTo>
                <a:cubicBezTo>
                  <a:pt x="219755" y="159906"/>
                  <a:pt x="214845" y="164816"/>
                  <a:pt x="208767" y="164816"/>
                </a:cubicBezTo>
                <a:lnTo>
                  <a:pt x="178997" y="164816"/>
                </a:lnTo>
                <a:close/>
                <a:moveTo>
                  <a:pt x="162069" y="54939"/>
                </a:moveTo>
                <a:cubicBezTo>
                  <a:pt x="162069" y="41294"/>
                  <a:pt x="173147" y="30216"/>
                  <a:pt x="186792" y="30216"/>
                </a:cubicBezTo>
                <a:cubicBezTo>
                  <a:pt x="200436" y="30216"/>
                  <a:pt x="211514" y="41294"/>
                  <a:pt x="211514" y="54939"/>
                </a:cubicBezTo>
                <a:cubicBezTo>
                  <a:pt x="211514" y="68583"/>
                  <a:pt x="200436" y="79661"/>
                  <a:pt x="186792" y="79661"/>
                </a:cubicBezTo>
                <a:cubicBezTo>
                  <a:pt x="173147" y="79661"/>
                  <a:pt x="162069" y="68583"/>
                  <a:pt x="162069" y="54939"/>
                </a:cubicBezTo>
                <a:close/>
                <a:moveTo>
                  <a:pt x="54939" y="148335"/>
                </a:moveTo>
                <a:cubicBezTo>
                  <a:pt x="54939" y="117981"/>
                  <a:pt x="79524" y="93396"/>
                  <a:pt x="109877" y="93396"/>
                </a:cubicBezTo>
                <a:cubicBezTo>
                  <a:pt x="140231" y="93396"/>
                  <a:pt x="164816" y="117981"/>
                  <a:pt x="164816" y="148335"/>
                </a:cubicBezTo>
                <a:lnTo>
                  <a:pt x="164816" y="153828"/>
                </a:lnTo>
                <a:cubicBezTo>
                  <a:pt x="164816" y="159906"/>
                  <a:pt x="159906" y="164816"/>
                  <a:pt x="153828" y="164816"/>
                </a:cubicBezTo>
                <a:lnTo>
                  <a:pt x="65926" y="164816"/>
                </a:lnTo>
                <a:cubicBezTo>
                  <a:pt x="59849" y="164816"/>
                  <a:pt x="54939" y="159906"/>
                  <a:pt x="54939" y="153828"/>
                </a:cubicBezTo>
                <a:lnTo>
                  <a:pt x="54939" y="148335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6" name="Text 14"/>
          <p:cNvSpPr/>
          <p:nvPr/>
        </p:nvSpPr>
        <p:spPr>
          <a:xfrm>
            <a:off x="747167" y="2531576"/>
            <a:ext cx="6390472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4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Grupul Țintă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27412" y="2865603"/>
            <a:ext cx="281286" cy="281286"/>
          </a:xfrm>
          <a:custGeom>
            <a:avLst/>
            <a:gdLst/>
            <a:ahLst/>
            <a:cxnLst/>
            <a:rect l="l" t="t" r="r" b="b"/>
            <a:pathLst>
              <a:path w="281286" h="281286">
                <a:moveTo>
                  <a:pt x="140643" y="0"/>
                </a:moveTo>
                <a:lnTo>
                  <a:pt x="140643" y="0"/>
                </a:lnTo>
                <a:cubicBezTo>
                  <a:pt x="218266" y="0"/>
                  <a:pt x="281286" y="63020"/>
                  <a:pt x="281286" y="140643"/>
                </a:cubicBezTo>
                <a:lnTo>
                  <a:pt x="281286" y="140643"/>
                </a:lnTo>
                <a:cubicBezTo>
                  <a:pt x="281286" y="218266"/>
                  <a:pt x="218266" y="281286"/>
                  <a:pt x="140643" y="281286"/>
                </a:cubicBezTo>
                <a:lnTo>
                  <a:pt x="140643" y="281286"/>
                </a:lnTo>
                <a:cubicBezTo>
                  <a:pt x="63020" y="281286"/>
                  <a:pt x="0" y="218266"/>
                  <a:pt x="0" y="140643"/>
                </a:cubicBezTo>
                <a:lnTo>
                  <a:pt x="0" y="140643"/>
                </a:lnTo>
                <a:cubicBezTo>
                  <a:pt x="0" y="63020"/>
                  <a:pt x="63020" y="0"/>
                  <a:pt x="140643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8" name="Text 16"/>
          <p:cNvSpPr/>
          <p:nvPr/>
        </p:nvSpPr>
        <p:spPr>
          <a:xfrm>
            <a:off x="492251" y="2865603"/>
            <a:ext cx="351608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14180" y="2848023"/>
            <a:ext cx="4992831" cy="193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07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Elevii claselor IX–XII</a:t>
            </a:r>
            <a:pPr>
              <a:lnSpc>
                <a:spcPct val="11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din instituțiile de învățământ general și mediu de specialitate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27412" y="3234792"/>
            <a:ext cx="281286" cy="281286"/>
          </a:xfrm>
          <a:custGeom>
            <a:avLst/>
            <a:gdLst/>
            <a:ahLst/>
            <a:cxnLst/>
            <a:rect l="l" t="t" r="r" b="b"/>
            <a:pathLst>
              <a:path w="281286" h="281286">
                <a:moveTo>
                  <a:pt x="140643" y="0"/>
                </a:moveTo>
                <a:lnTo>
                  <a:pt x="140643" y="0"/>
                </a:lnTo>
                <a:cubicBezTo>
                  <a:pt x="218266" y="0"/>
                  <a:pt x="281286" y="63020"/>
                  <a:pt x="281286" y="140643"/>
                </a:cubicBezTo>
                <a:lnTo>
                  <a:pt x="281286" y="140643"/>
                </a:lnTo>
                <a:cubicBezTo>
                  <a:pt x="281286" y="218266"/>
                  <a:pt x="218266" y="281286"/>
                  <a:pt x="140643" y="281286"/>
                </a:cubicBezTo>
                <a:lnTo>
                  <a:pt x="140643" y="281286"/>
                </a:lnTo>
                <a:cubicBezTo>
                  <a:pt x="63020" y="281286"/>
                  <a:pt x="0" y="218266"/>
                  <a:pt x="0" y="140643"/>
                </a:cubicBezTo>
                <a:lnTo>
                  <a:pt x="0" y="140643"/>
                </a:lnTo>
                <a:cubicBezTo>
                  <a:pt x="0" y="63020"/>
                  <a:pt x="63020" y="0"/>
                  <a:pt x="140643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1" name="Text 19"/>
          <p:cNvSpPr/>
          <p:nvPr/>
        </p:nvSpPr>
        <p:spPr>
          <a:xfrm>
            <a:off x="492251" y="3234792"/>
            <a:ext cx="351608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14180" y="3217211"/>
            <a:ext cx="6205877" cy="3867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Conform Curriculumului național, elevii acestor clase studiază </a:t>
            </a:r>
            <a:pPr>
              <a:lnSpc>
                <a:spcPct val="110000"/>
              </a:lnSpc>
            </a:pPr>
            <a:r>
              <a:rPr lang="en-US" sz="1107" dirty="0">
                <a:solidFill>
                  <a:srgbClr val="1F2937"/>
                </a:solidFill>
                <a:highlight>
                  <a:srgbClr val="8B0000">
                    <a:alpha val="1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istoria contemporană </a:t>
            </a:r>
            <a:pPr>
              <a:lnSpc>
                <a:spcPct val="11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și dispun de competențele necesare pentru abordarea temelor complexe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69188" y="5871850"/>
            <a:ext cx="6821191" cy="984502"/>
          </a:xfrm>
          <a:custGeom>
            <a:avLst/>
            <a:gdLst/>
            <a:ahLst/>
            <a:cxnLst/>
            <a:rect l="l" t="t" r="r" b="b"/>
            <a:pathLst>
              <a:path w="6821191" h="984502">
                <a:moveTo>
                  <a:pt x="35161" y="0"/>
                </a:moveTo>
                <a:lnTo>
                  <a:pt x="6750868" y="0"/>
                </a:lnTo>
                <a:cubicBezTo>
                  <a:pt x="6789706" y="0"/>
                  <a:pt x="6821191" y="31485"/>
                  <a:pt x="6821191" y="70323"/>
                </a:cubicBezTo>
                <a:lnTo>
                  <a:pt x="6821191" y="914179"/>
                </a:lnTo>
                <a:cubicBezTo>
                  <a:pt x="6821191" y="953017"/>
                  <a:pt x="6789706" y="984502"/>
                  <a:pt x="6750868" y="984502"/>
                </a:cubicBezTo>
                <a:lnTo>
                  <a:pt x="35161" y="984502"/>
                </a:lnTo>
                <a:cubicBezTo>
                  <a:pt x="15742" y="984502"/>
                  <a:pt x="0" y="968760"/>
                  <a:pt x="0" y="949341"/>
                </a:cubicBezTo>
                <a:lnTo>
                  <a:pt x="0" y="35161"/>
                </a:lnTo>
                <a:cubicBezTo>
                  <a:pt x="0" y="15742"/>
                  <a:pt x="15742" y="0"/>
                  <a:pt x="35161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4" name="Shape 22"/>
          <p:cNvSpPr/>
          <p:nvPr/>
        </p:nvSpPr>
        <p:spPr>
          <a:xfrm>
            <a:off x="369188" y="5871850"/>
            <a:ext cx="35161" cy="984502"/>
          </a:xfrm>
          <a:custGeom>
            <a:avLst/>
            <a:gdLst/>
            <a:ahLst/>
            <a:cxnLst/>
            <a:rect l="l" t="t" r="r" b="b"/>
            <a:pathLst>
              <a:path w="35161" h="984502">
                <a:moveTo>
                  <a:pt x="35161" y="0"/>
                </a:moveTo>
                <a:lnTo>
                  <a:pt x="35161" y="0"/>
                </a:lnTo>
                <a:lnTo>
                  <a:pt x="35161" y="984502"/>
                </a:lnTo>
                <a:lnTo>
                  <a:pt x="35161" y="984502"/>
                </a:lnTo>
                <a:cubicBezTo>
                  <a:pt x="15755" y="984502"/>
                  <a:pt x="0" y="968747"/>
                  <a:pt x="0" y="949341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5" name="Shape 23"/>
          <p:cNvSpPr/>
          <p:nvPr/>
        </p:nvSpPr>
        <p:spPr>
          <a:xfrm>
            <a:off x="538399" y="6047654"/>
            <a:ext cx="197779" cy="175804"/>
          </a:xfrm>
          <a:custGeom>
            <a:avLst/>
            <a:gdLst/>
            <a:ahLst/>
            <a:cxnLst/>
            <a:rect l="l" t="t" r="r" b="b"/>
            <a:pathLst>
              <a:path w="197779" h="175804">
                <a:moveTo>
                  <a:pt x="58235" y="52672"/>
                </a:moveTo>
                <a:lnTo>
                  <a:pt x="51814" y="46252"/>
                </a:lnTo>
                <a:cubicBezTo>
                  <a:pt x="47522" y="41959"/>
                  <a:pt x="47522" y="34989"/>
                  <a:pt x="51814" y="30697"/>
                </a:cubicBezTo>
                <a:lnTo>
                  <a:pt x="91198" y="-8722"/>
                </a:lnTo>
                <a:cubicBezTo>
                  <a:pt x="95490" y="-13014"/>
                  <a:pt x="102461" y="-13014"/>
                  <a:pt x="106753" y="-8722"/>
                </a:cubicBezTo>
                <a:lnTo>
                  <a:pt x="113174" y="-2266"/>
                </a:lnTo>
                <a:cubicBezTo>
                  <a:pt x="117466" y="2026"/>
                  <a:pt x="117466" y="8996"/>
                  <a:pt x="113174" y="13288"/>
                </a:cubicBezTo>
                <a:lnTo>
                  <a:pt x="73790" y="52672"/>
                </a:lnTo>
                <a:cubicBezTo>
                  <a:pt x="69497" y="56965"/>
                  <a:pt x="62527" y="56965"/>
                  <a:pt x="58235" y="52672"/>
                </a:cubicBezTo>
                <a:close/>
                <a:moveTo>
                  <a:pt x="94769" y="72691"/>
                </a:moveTo>
                <a:lnTo>
                  <a:pt x="83988" y="61909"/>
                </a:lnTo>
                <a:lnTo>
                  <a:pt x="122445" y="23452"/>
                </a:lnTo>
                <a:lnTo>
                  <a:pt x="163443" y="64450"/>
                </a:lnTo>
                <a:lnTo>
                  <a:pt x="124986" y="102907"/>
                </a:lnTo>
                <a:lnTo>
                  <a:pt x="114204" y="92125"/>
                </a:lnTo>
                <a:lnTo>
                  <a:pt x="34543" y="171786"/>
                </a:lnTo>
                <a:cubicBezTo>
                  <a:pt x="29186" y="177143"/>
                  <a:pt x="20499" y="177143"/>
                  <a:pt x="15108" y="171786"/>
                </a:cubicBezTo>
                <a:cubicBezTo>
                  <a:pt x="9717" y="166430"/>
                  <a:pt x="9752" y="157743"/>
                  <a:pt x="15108" y="152352"/>
                </a:cubicBezTo>
                <a:lnTo>
                  <a:pt x="94769" y="72691"/>
                </a:lnTo>
                <a:close/>
                <a:moveTo>
                  <a:pt x="134222" y="128625"/>
                </a:moveTo>
                <a:cubicBezTo>
                  <a:pt x="129930" y="124333"/>
                  <a:pt x="129930" y="117363"/>
                  <a:pt x="134222" y="113071"/>
                </a:cubicBezTo>
                <a:lnTo>
                  <a:pt x="173606" y="73687"/>
                </a:lnTo>
                <a:cubicBezTo>
                  <a:pt x="177898" y="69394"/>
                  <a:pt x="184869" y="69394"/>
                  <a:pt x="189161" y="73687"/>
                </a:cubicBezTo>
                <a:lnTo>
                  <a:pt x="195582" y="80108"/>
                </a:lnTo>
                <a:cubicBezTo>
                  <a:pt x="199874" y="84400"/>
                  <a:pt x="199874" y="91370"/>
                  <a:pt x="195582" y="95662"/>
                </a:cubicBezTo>
                <a:lnTo>
                  <a:pt x="156198" y="135081"/>
                </a:lnTo>
                <a:cubicBezTo>
                  <a:pt x="151906" y="139373"/>
                  <a:pt x="144935" y="139373"/>
                  <a:pt x="140643" y="135081"/>
                </a:cubicBezTo>
                <a:lnTo>
                  <a:pt x="134222" y="12866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6" name="Text 24"/>
          <p:cNvSpPr/>
          <p:nvPr/>
        </p:nvSpPr>
        <p:spPr>
          <a:xfrm>
            <a:off x="747167" y="6012493"/>
            <a:ext cx="6390472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4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Baza Legală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27412" y="6328940"/>
            <a:ext cx="6592646" cy="3867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Concursul se desfășoară în conformitate cu prezentul Regulament și cu legislația în vigoare privind educația și activitățile extrașcolare.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7327451" y="1195466"/>
            <a:ext cx="4509370" cy="3269952"/>
          </a:xfrm>
          <a:custGeom>
            <a:avLst/>
            <a:gdLst/>
            <a:ahLst/>
            <a:cxnLst/>
            <a:rect l="l" t="t" r="r" b="b"/>
            <a:pathLst>
              <a:path w="4509370" h="3269952">
                <a:moveTo>
                  <a:pt x="70337" y="0"/>
                </a:moveTo>
                <a:lnTo>
                  <a:pt x="4439033" y="0"/>
                </a:lnTo>
                <a:cubicBezTo>
                  <a:pt x="4477879" y="0"/>
                  <a:pt x="4509370" y="31491"/>
                  <a:pt x="4509370" y="70337"/>
                </a:cubicBezTo>
                <a:lnTo>
                  <a:pt x="4509370" y="3199616"/>
                </a:lnTo>
                <a:cubicBezTo>
                  <a:pt x="4509370" y="3238462"/>
                  <a:pt x="4477879" y="3269952"/>
                  <a:pt x="4439033" y="3269952"/>
                </a:cubicBezTo>
                <a:lnTo>
                  <a:pt x="70337" y="3269952"/>
                </a:lnTo>
                <a:cubicBezTo>
                  <a:pt x="31491" y="3269952"/>
                  <a:pt x="0" y="3238462"/>
                  <a:pt x="0" y="3199616"/>
                </a:cubicBezTo>
                <a:lnTo>
                  <a:pt x="0" y="70337"/>
                </a:lnTo>
                <a:cubicBezTo>
                  <a:pt x="0" y="31517"/>
                  <a:pt x="31517" y="0"/>
                  <a:pt x="70337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9" name="Shape 27"/>
          <p:cNvSpPr/>
          <p:nvPr/>
        </p:nvSpPr>
        <p:spPr>
          <a:xfrm>
            <a:off x="7490070" y="1371270"/>
            <a:ext cx="175804" cy="175804"/>
          </a:xfrm>
          <a:custGeom>
            <a:avLst/>
            <a:gdLst/>
            <a:ahLst/>
            <a:cxnLst/>
            <a:rect l="l" t="t" r="r" b="b"/>
            <a:pathLst>
              <a:path w="175804" h="175804">
                <a:moveTo>
                  <a:pt x="87902" y="48518"/>
                </a:moveTo>
                <a:lnTo>
                  <a:pt x="87902" y="154721"/>
                </a:lnTo>
                <a:lnTo>
                  <a:pt x="88074" y="154652"/>
                </a:lnTo>
                <a:cubicBezTo>
                  <a:pt x="106821" y="146858"/>
                  <a:pt x="126943" y="142841"/>
                  <a:pt x="147236" y="142841"/>
                </a:cubicBezTo>
                <a:lnTo>
                  <a:pt x="153828" y="142841"/>
                </a:lnTo>
                <a:lnTo>
                  <a:pt x="153828" y="32963"/>
                </a:lnTo>
                <a:lnTo>
                  <a:pt x="147236" y="32963"/>
                </a:lnTo>
                <a:cubicBezTo>
                  <a:pt x="132746" y="32963"/>
                  <a:pt x="118359" y="35848"/>
                  <a:pt x="104967" y="41410"/>
                </a:cubicBezTo>
                <a:cubicBezTo>
                  <a:pt x="99199" y="43814"/>
                  <a:pt x="93499" y="46183"/>
                  <a:pt x="87902" y="48518"/>
                </a:cubicBezTo>
                <a:close/>
                <a:moveTo>
                  <a:pt x="79283" y="21117"/>
                </a:moveTo>
                <a:lnTo>
                  <a:pt x="87902" y="24722"/>
                </a:lnTo>
                <a:lnTo>
                  <a:pt x="96520" y="21117"/>
                </a:lnTo>
                <a:cubicBezTo>
                  <a:pt x="112590" y="14421"/>
                  <a:pt x="129827" y="10988"/>
                  <a:pt x="147236" y="10988"/>
                </a:cubicBezTo>
                <a:lnTo>
                  <a:pt x="159322" y="10988"/>
                </a:lnTo>
                <a:cubicBezTo>
                  <a:pt x="168422" y="10988"/>
                  <a:pt x="175804" y="18370"/>
                  <a:pt x="175804" y="27469"/>
                </a:cubicBezTo>
                <a:lnTo>
                  <a:pt x="175804" y="148335"/>
                </a:lnTo>
                <a:cubicBezTo>
                  <a:pt x="175804" y="157434"/>
                  <a:pt x="168422" y="164816"/>
                  <a:pt x="159322" y="164816"/>
                </a:cubicBezTo>
                <a:lnTo>
                  <a:pt x="147236" y="164816"/>
                </a:lnTo>
                <a:cubicBezTo>
                  <a:pt x="129827" y="164816"/>
                  <a:pt x="112590" y="168250"/>
                  <a:pt x="96520" y="174945"/>
                </a:cubicBezTo>
                <a:lnTo>
                  <a:pt x="92125" y="176765"/>
                </a:lnTo>
                <a:cubicBezTo>
                  <a:pt x="89413" y="177898"/>
                  <a:pt x="86391" y="177898"/>
                  <a:pt x="83679" y="176765"/>
                </a:cubicBezTo>
                <a:lnTo>
                  <a:pt x="79283" y="174945"/>
                </a:lnTo>
                <a:cubicBezTo>
                  <a:pt x="63214" y="168250"/>
                  <a:pt x="45977" y="164816"/>
                  <a:pt x="28568" y="164816"/>
                </a:cubicBezTo>
                <a:lnTo>
                  <a:pt x="16482" y="164816"/>
                </a:lnTo>
                <a:cubicBezTo>
                  <a:pt x="7382" y="164816"/>
                  <a:pt x="0" y="157434"/>
                  <a:pt x="0" y="148335"/>
                </a:cubicBezTo>
                <a:lnTo>
                  <a:pt x="0" y="27469"/>
                </a:lnTo>
                <a:cubicBezTo>
                  <a:pt x="0" y="18370"/>
                  <a:pt x="7382" y="10988"/>
                  <a:pt x="16482" y="10988"/>
                </a:cubicBezTo>
                <a:lnTo>
                  <a:pt x="28568" y="10988"/>
                </a:lnTo>
                <a:cubicBezTo>
                  <a:pt x="45977" y="10988"/>
                  <a:pt x="63214" y="14421"/>
                  <a:pt x="79283" y="2111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0" name="Text 28"/>
          <p:cNvSpPr/>
          <p:nvPr/>
        </p:nvSpPr>
        <p:spPr>
          <a:xfrm>
            <a:off x="7687849" y="1336110"/>
            <a:ext cx="4096231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4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Cele Trei Componente Tematice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7468094" y="1687717"/>
            <a:ext cx="4228084" cy="808698"/>
          </a:xfrm>
          <a:custGeom>
            <a:avLst/>
            <a:gdLst/>
            <a:ahLst/>
            <a:cxnLst/>
            <a:rect l="l" t="t" r="r" b="b"/>
            <a:pathLst>
              <a:path w="4228084" h="808698">
                <a:moveTo>
                  <a:pt x="35162" y="0"/>
                </a:moveTo>
                <a:lnTo>
                  <a:pt x="4192921" y="0"/>
                </a:lnTo>
                <a:cubicBezTo>
                  <a:pt x="4212341" y="0"/>
                  <a:pt x="4228084" y="15743"/>
                  <a:pt x="4228084" y="35162"/>
                </a:cubicBezTo>
                <a:lnTo>
                  <a:pt x="4228084" y="773536"/>
                </a:lnTo>
                <a:cubicBezTo>
                  <a:pt x="4228084" y="792955"/>
                  <a:pt x="4212341" y="808698"/>
                  <a:pt x="4192921" y="808698"/>
                </a:cubicBezTo>
                <a:lnTo>
                  <a:pt x="35162" y="808698"/>
                </a:lnTo>
                <a:cubicBezTo>
                  <a:pt x="15743" y="808698"/>
                  <a:pt x="0" y="792955"/>
                  <a:pt x="0" y="773536"/>
                </a:cubicBezTo>
                <a:lnTo>
                  <a:pt x="0" y="35162"/>
                </a:lnTo>
                <a:cubicBezTo>
                  <a:pt x="0" y="15743"/>
                  <a:pt x="15743" y="0"/>
                  <a:pt x="3516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7555996" y="1775619"/>
            <a:ext cx="210965" cy="210965"/>
          </a:xfrm>
          <a:custGeom>
            <a:avLst/>
            <a:gdLst/>
            <a:ahLst/>
            <a:cxnLst/>
            <a:rect l="l" t="t" r="r" b="b"/>
            <a:pathLst>
              <a:path w="210965" h="210965">
                <a:moveTo>
                  <a:pt x="105482" y="0"/>
                </a:moveTo>
                <a:lnTo>
                  <a:pt x="105482" y="0"/>
                </a:lnTo>
                <a:cubicBezTo>
                  <a:pt x="163700" y="0"/>
                  <a:pt x="210965" y="47265"/>
                  <a:pt x="210965" y="105482"/>
                </a:cubicBezTo>
                <a:lnTo>
                  <a:pt x="210965" y="105482"/>
                </a:lnTo>
                <a:cubicBezTo>
                  <a:pt x="210965" y="163700"/>
                  <a:pt x="163700" y="210965"/>
                  <a:pt x="105482" y="210965"/>
                </a:cubicBezTo>
                <a:lnTo>
                  <a:pt x="105482" y="210965"/>
                </a:lnTo>
                <a:cubicBezTo>
                  <a:pt x="47265" y="210965"/>
                  <a:pt x="0" y="163700"/>
                  <a:pt x="0" y="105482"/>
                </a:cubicBezTo>
                <a:lnTo>
                  <a:pt x="0" y="105482"/>
                </a:lnTo>
                <a:cubicBezTo>
                  <a:pt x="0" y="47265"/>
                  <a:pt x="47265" y="0"/>
                  <a:pt x="105482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7525231" y="1775619"/>
            <a:ext cx="27249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9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837283" y="1775619"/>
            <a:ext cx="254036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Războiul pentru Apărarea Independenței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837283" y="2021745"/>
            <a:ext cx="3841315" cy="3867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07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Memoria evenimentelor din 1992 pentru apărarea independenței și integrității teritoriale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7468094" y="2601898"/>
            <a:ext cx="4228084" cy="808698"/>
          </a:xfrm>
          <a:custGeom>
            <a:avLst/>
            <a:gdLst/>
            <a:ahLst/>
            <a:cxnLst/>
            <a:rect l="l" t="t" r="r" b="b"/>
            <a:pathLst>
              <a:path w="4228084" h="808698">
                <a:moveTo>
                  <a:pt x="35162" y="0"/>
                </a:moveTo>
                <a:lnTo>
                  <a:pt x="4192921" y="0"/>
                </a:lnTo>
                <a:cubicBezTo>
                  <a:pt x="4212341" y="0"/>
                  <a:pt x="4228084" y="15743"/>
                  <a:pt x="4228084" y="35162"/>
                </a:cubicBezTo>
                <a:lnTo>
                  <a:pt x="4228084" y="773536"/>
                </a:lnTo>
                <a:cubicBezTo>
                  <a:pt x="4228084" y="792955"/>
                  <a:pt x="4212341" y="808698"/>
                  <a:pt x="4192921" y="808698"/>
                </a:cubicBezTo>
                <a:lnTo>
                  <a:pt x="35162" y="808698"/>
                </a:lnTo>
                <a:cubicBezTo>
                  <a:pt x="15743" y="808698"/>
                  <a:pt x="0" y="792955"/>
                  <a:pt x="0" y="773536"/>
                </a:cubicBezTo>
                <a:lnTo>
                  <a:pt x="0" y="35162"/>
                </a:lnTo>
                <a:cubicBezTo>
                  <a:pt x="0" y="15743"/>
                  <a:pt x="15743" y="0"/>
                  <a:pt x="3516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7555996" y="2689800"/>
            <a:ext cx="210965" cy="210965"/>
          </a:xfrm>
          <a:custGeom>
            <a:avLst/>
            <a:gdLst/>
            <a:ahLst/>
            <a:cxnLst/>
            <a:rect l="l" t="t" r="r" b="b"/>
            <a:pathLst>
              <a:path w="210965" h="210965">
                <a:moveTo>
                  <a:pt x="105482" y="0"/>
                </a:moveTo>
                <a:lnTo>
                  <a:pt x="105482" y="0"/>
                </a:lnTo>
                <a:cubicBezTo>
                  <a:pt x="163700" y="0"/>
                  <a:pt x="210965" y="47265"/>
                  <a:pt x="210965" y="105482"/>
                </a:cubicBezTo>
                <a:lnTo>
                  <a:pt x="210965" y="105482"/>
                </a:lnTo>
                <a:cubicBezTo>
                  <a:pt x="210965" y="163700"/>
                  <a:pt x="163700" y="210965"/>
                  <a:pt x="105482" y="210965"/>
                </a:cubicBezTo>
                <a:lnTo>
                  <a:pt x="105482" y="210965"/>
                </a:lnTo>
                <a:cubicBezTo>
                  <a:pt x="47265" y="210965"/>
                  <a:pt x="0" y="163700"/>
                  <a:pt x="0" y="105482"/>
                </a:cubicBezTo>
                <a:lnTo>
                  <a:pt x="0" y="105482"/>
                </a:lnTo>
                <a:cubicBezTo>
                  <a:pt x="0" y="47265"/>
                  <a:pt x="47265" y="0"/>
                  <a:pt x="105482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8" name="Text 36"/>
          <p:cNvSpPr/>
          <p:nvPr/>
        </p:nvSpPr>
        <p:spPr>
          <a:xfrm>
            <a:off x="7525231" y="2689800"/>
            <a:ext cx="27249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9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837283" y="2689800"/>
            <a:ext cx="2276660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Deportările și Represiunile Sovietice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837283" y="2935925"/>
            <a:ext cx="3841315" cy="3867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07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Memoria victimelor deportărilor și represiunilor din perioada sovietică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468094" y="3516078"/>
            <a:ext cx="4228084" cy="808698"/>
          </a:xfrm>
          <a:custGeom>
            <a:avLst/>
            <a:gdLst/>
            <a:ahLst/>
            <a:cxnLst/>
            <a:rect l="l" t="t" r="r" b="b"/>
            <a:pathLst>
              <a:path w="4228084" h="808698">
                <a:moveTo>
                  <a:pt x="35162" y="0"/>
                </a:moveTo>
                <a:lnTo>
                  <a:pt x="4192921" y="0"/>
                </a:lnTo>
                <a:cubicBezTo>
                  <a:pt x="4212341" y="0"/>
                  <a:pt x="4228084" y="15743"/>
                  <a:pt x="4228084" y="35162"/>
                </a:cubicBezTo>
                <a:lnTo>
                  <a:pt x="4228084" y="773536"/>
                </a:lnTo>
                <a:cubicBezTo>
                  <a:pt x="4228084" y="792955"/>
                  <a:pt x="4212341" y="808698"/>
                  <a:pt x="4192921" y="808698"/>
                </a:cubicBezTo>
                <a:lnTo>
                  <a:pt x="35162" y="808698"/>
                </a:lnTo>
                <a:cubicBezTo>
                  <a:pt x="15743" y="808698"/>
                  <a:pt x="0" y="792955"/>
                  <a:pt x="0" y="773536"/>
                </a:cubicBezTo>
                <a:lnTo>
                  <a:pt x="0" y="35162"/>
                </a:lnTo>
                <a:cubicBezTo>
                  <a:pt x="0" y="15743"/>
                  <a:pt x="15743" y="0"/>
                  <a:pt x="3516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7555996" y="3603980"/>
            <a:ext cx="210965" cy="210965"/>
          </a:xfrm>
          <a:custGeom>
            <a:avLst/>
            <a:gdLst/>
            <a:ahLst/>
            <a:cxnLst/>
            <a:rect l="l" t="t" r="r" b="b"/>
            <a:pathLst>
              <a:path w="210965" h="210965">
                <a:moveTo>
                  <a:pt x="105482" y="0"/>
                </a:moveTo>
                <a:lnTo>
                  <a:pt x="105482" y="0"/>
                </a:lnTo>
                <a:cubicBezTo>
                  <a:pt x="163700" y="0"/>
                  <a:pt x="210965" y="47265"/>
                  <a:pt x="210965" y="105482"/>
                </a:cubicBezTo>
                <a:lnTo>
                  <a:pt x="210965" y="105482"/>
                </a:lnTo>
                <a:cubicBezTo>
                  <a:pt x="210965" y="163700"/>
                  <a:pt x="163700" y="210965"/>
                  <a:pt x="105482" y="210965"/>
                </a:cubicBezTo>
                <a:lnTo>
                  <a:pt x="105482" y="210965"/>
                </a:lnTo>
                <a:cubicBezTo>
                  <a:pt x="47265" y="210965"/>
                  <a:pt x="0" y="163700"/>
                  <a:pt x="0" y="105482"/>
                </a:cubicBezTo>
                <a:lnTo>
                  <a:pt x="0" y="105482"/>
                </a:lnTo>
                <a:cubicBezTo>
                  <a:pt x="0" y="47265"/>
                  <a:pt x="47265" y="0"/>
                  <a:pt x="105482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3" name="Text 41"/>
          <p:cNvSpPr/>
          <p:nvPr/>
        </p:nvSpPr>
        <p:spPr>
          <a:xfrm>
            <a:off x="7525231" y="3603980"/>
            <a:ext cx="27249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9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837283" y="3603980"/>
            <a:ext cx="1362480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Foametea Organizată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837283" y="3850105"/>
            <a:ext cx="3841315" cy="3867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07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Memoria foametei organizate de regimul totalitar sovietic în RASSM și RSSM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7345032" y="4606062"/>
            <a:ext cx="4491789" cy="2250290"/>
          </a:xfrm>
          <a:custGeom>
            <a:avLst/>
            <a:gdLst/>
            <a:ahLst/>
            <a:cxnLst/>
            <a:rect l="l" t="t" r="r" b="b"/>
            <a:pathLst>
              <a:path w="4491789" h="2250290">
                <a:moveTo>
                  <a:pt x="35161" y="0"/>
                </a:moveTo>
                <a:lnTo>
                  <a:pt x="4421468" y="0"/>
                </a:lnTo>
                <a:cubicBezTo>
                  <a:pt x="4460305" y="0"/>
                  <a:pt x="4491789" y="31484"/>
                  <a:pt x="4491789" y="70322"/>
                </a:cubicBezTo>
                <a:lnTo>
                  <a:pt x="4491789" y="2179968"/>
                </a:lnTo>
                <a:cubicBezTo>
                  <a:pt x="4491789" y="2218806"/>
                  <a:pt x="4460305" y="2250290"/>
                  <a:pt x="4421468" y="2250290"/>
                </a:cubicBezTo>
                <a:lnTo>
                  <a:pt x="35161" y="2250290"/>
                </a:lnTo>
                <a:cubicBezTo>
                  <a:pt x="15742" y="2250290"/>
                  <a:pt x="0" y="2234548"/>
                  <a:pt x="0" y="2215129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7" name="Shape 45"/>
          <p:cNvSpPr/>
          <p:nvPr/>
        </p:nvSpPr>
        <p:spPr>
          <a:xfrm>
            <a:off x="7345032" y="4606062"/>
            <a:ext cx="35161" cy="2250290"/>
          </a:xfrm>
          <a:custGeom>
            <a:avLst/>
            <a:gdLst/>
            <a:ahLst/>
            <a:cxnLst/>
            <a:rect l="l" t="t" r="r" b="b"/>
            <a:pathLst>
              <a:path w="35161" h="2250290">
                <a:moveTo>
                  <a:pt x="35161" y="0"/>
                </a:moveTo>
                <a:lnTo>
                  <a:pt x="35161" y="0"/>
                </a:lnTo>
                <a:lnTo>
                  <a:pt x="35161" y="2250290"/>
                </a:lnTo>
                <a:lnTo>
                  <a:pt x="35161" y="2250290"/>
                </a:lnTo>
                <a:cubicBezTo>
                  <a:pt x="15742" y="2250290"/>
                  <a:pt x="0" y="2234548"/>
                  <a:pt x="0" y="2215129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8" name="Shape 46"/>
          <p:cNvSpPr/>
          <p:nvPr/>
        </p:nvSpPr>
        <p:spPr>
          <a:xfrm>
            <a:off x="7525231" y="4781866"/>
            <a:ext cx="175804" cy="175804"/>
          </a:xfrm>
          <a:custGeom>
            <a:avLst/>
            <a:gdLst/>
            <a:ahLst/>
            <a:cxnLst/>
            <a:rect l="l" t="t" r="r" b="b"/>
            <a:pathLst>
              <a:path w="175804" h="175804">
                <a:moveTo>
                  <a:pt x="45943" y="12464"/>
                </a:moveTo>
                <a:cubicBezTo>
                  <a:pt x="49685" y="15074"/>
                  <a:pt x="50578" y="20224"/>
                  <a:pt x="47968" y="23933"/>
                </a:cubicBezTo>
                <a:lnTo>
                  <a:pt x="28740" y="51402"/>
                </a:lnTo>
                <a:cubicBezTo>
                  <a:pt x="27332" y="53394"/>
                  <a:pt x="25134" y="54664"/>
                  <a:pt x="22697" y="54870"/>
                </a:cubicBezTo>
                <a:cubicBezTo>
                  <a:pt x="20259" y="55076"/>
                  <a:pt x="17855" y="54252"/>
                  <a:pt x="16138" y="52535"/>
                </a:cubicBezTo>
                <a:lnTo>
                  <a:pt x="2404" y="38800"/>
                </a:lnTo>
                <a:cubicBezTo>
                  <a:pt x="-790" y="35573"/>
                  <a:pt x="-790" y="30354"/>
                  <a:pt x="2404" y="27126"/>
                </a:cubicBezTo>
                <a:cubicBezTo>
                  <a:pt x="5597" y="23898"/>
                  <a:pt x="10850" y="23933"/>
                  <a:pt x="14078" y="27126"/>
                </a:cubicBezTo>
                <a:lnTo>
                  <a:pt x="20877" y="33925"/>
                </a:lnTo>
                <a:lnTo>
                  <a:pt x="34474" y="14490"/>
                </a:lnTo>
                <a:cubicBezTo>
                  <a:pt x="37084" y="10747"/>
                  <a:pt x="42234" y="9855"/>
                  <a:pt x="45943" y="12464"/>
                </a:cubicBezTo>
                <a:close/>
                <a:moveTo>
                  <a:pt x="45943" y="67403"/>
                </a:moveTo>
                <a:cubicBezTo>
                  <a:pt x="49685" y="70013"/>
                  <a:pt x="50578" y="75163"/>
                  <a:pt x="47968" y="78871"/>
                </a:cubicBezTo>
                <a:lnTo>
                  <a:pt x="28740" y="106341"/>
                </a:lnTo>
                <a:cubicBezTo>
                  <a:pt x="27332" y="108332"/>
                  <a:pt x="25134" y="109603"/>
                  <a:pt x="22697" y="109809"/>
                </a:cubicBezTo>
                <a:cubicBezTo>
                  <a:pt x="20259" y="110015"/>
                  <a:pt x="17855" y="109191"/>
                  <a:pt x="16138" y="107474"/>
                </a:cubicBezTo>
                <a:lnTo>
                  <a:pt x="2404" y="93739"/>
                </a:lnTo>
                <a:cubicBezTo>
                  <a:pt x="-824" y="90512"/>
                  <a:pt x="-824" y="85292"/>
                  <a:pt x="2404" y="82099"/>
                </a:cubicBezTo>
                <a:cubicBezTo>
                  <a:pt x="5631" y="78906"/>
                  <a:pt x="10850" y="78871"/>
                  <a:pt x="14044" y="82099"/>
                </a:cubicBezTo>
                <a:lnTo>
                  <a:pt x="20842" y="88898"/>
                </a:lnTo>
                <a:lnTo>
                  <a:pt x="34440" y="69463"/>
                </a:lnTo>
                <a:cubicBezTo>
                  <a:pt x="37049" y="65720"/>
                  <a:pt x="42200" y="64828"/>
                  <a:pt x="45908" y="67437"/>
                </a:cubicBezTo>
                <a:close/>
                <a:moveTo>
                  <a:pt x="76914" y="32963"/>
                </a:moveTo>
                <a:cubicBezTo>
                  <a:pt x="76914" y="26886"/>
                  <a:pt x="81824" y="21975"/>
                  <a:pt x="87902" y="21975"/>
                </a:cubicBezTo>
                <a:lnTo>
                  <a:pt x="164816" y="21975"/>
                </a:lnTo>
                <a:cubicBezTo>
                  <a:pt x="170894" y="21975"/>
                  <a:pt x="175804" y="26886"/>
                  <a:pt x="175804" y="32963"/>
                </a:cubicBezTo>
                <a:cubicBezTo>
                  <a:pt x="175804" y="39041"/>
                  <a:pt x="170894" y="43951"/>
                  <a:pt x="164816" y="43951"/>
                </a:cubicBezTo>
                <a:lnTo>
                  <a:pt x="87902" y="43951"/>
                </a:lnTo>
                <a:cubicBezTo>
                  <a:pt x="81824" y="43951"/>
                  <a:pt x="76914" y="39041"/>
                  <a:pt x="76914" y="32963"/>
                </a:cubicBezTo>
                <a:close/>
                <a:moveTo>
                  <a:pt x="76914" y="87902"/>
                </a:moveTo>
                <a:cubicBezTo>
                  <a:pt x="76914" y="81824"/>
                  <a:pt x="81824" y="76914"/>
                  <a:pt x="87902" y="76914"/>
                </a:cubicBezTo>
                <a:lnTo>
                  <a:pt x="164816" y="76914"/>
                </a:lnTo>
                <a:cubicBezTo>
                  <a:pt x="170894" y="76914"/>
                  <a:pt x="175804" y="81824"/>
                  <a:pt x="175804" y="87902"/>
                </a:cubicBezTo>
                <a:cubicBezTo>
                  <a:pt x="175804" y="93980"/>
                  <a:pt x="170894" y="98890"/>
                  <a:pt x="164816" y="98890"/>
                </a:cubicBezTo>
                <a:lnTo>
                  <a:pt x="87902" y="98890"/>
                </a:lnTo>
                <a:cubicBezTo>
                  <a:pt x="81824" y="98890"/>
                  <a:pt x="76914" y="93980"/>
                  <a:pt x="76914" y="87902"/>
                </a:cubicBezTo>
                <a:close/>
                <a:moveTo>
                  <a:pt x="54939" y="142841"/>
                </a:moveTo>
                <a:cubicBezTo>
                  <a:pt x="54939" y="136763"/>
                  <a:pt x="59849" y="131853"/>
                  <a:pt x="65926" y="131853"/>
                </a:cubicBezTo>
                <a:lnTo>
                  <a:pt x="164816" y="131853"/>
                </a:lnTo>
                <a:cubicBezTo>
                  <a:pt x="170894" y="131853"/>
                  <a:pt x="175804" y="136763"/>
                  <a:pt x="175804" y="142841"/>
                </a:cubicBezTo>
                <a:cubicBezTo>
                  <a:pt x="175804" y="148918"/>
                  <a:pt x="170894" y="153828"/>
                  <a:pt x="164816" y="153828"/>
                </a:cubicBezTo>
                <a:lnTo>
                  <a:pt x="65926" y="153828"/>
                </a:lnTo>
                <a:cubicBezTo>
                  <a:pt x="59849" y="153828"/>
                  <a:pt x="54939" y="148918"/>
                  <a:pt x="54939" y="142841"/>
                </a:cubicBezTo>
                <a:close/>
                <a:moveTo>
                  <a:pt x="21975" y="129106"/>
                </a:moveTo>
                <a:cubicBezTo>
                  <a:pt x="29556" y="129106"/>
                  <a:pt x="35710" y="135260"/>
                  <a:pt x="35710" y="142841"/>
                </a:cubicBezTo>
                <a:cubicBezTo>
                  <a:pt x="35710" y="150421"/>
                  <a:pt x="29556" y="156575"/>
                  <a:pt x="21975" y="156575"/>
                </a:cubicBezTo>
                <a:cubicBezTo>
                  <a:pt x="14395" y="156575"/>
                  <a:pt x="8241" y="150421"/>
                  <a:pt x="8241" y="142841"/>
                </a:cubicBezTo>
                <a:cubicBezTo>
                  <a:pt x="8241" y="135260"/>
                  <a:pt x="14395" y="129106"/>
                  <a:pt x="21975" y="129106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9" name="Text 47"/>
          <p:cNvSpPr/>
          <p:nvPr/>
        </p:nvSpPr>
        <p:spPr>
          <a:xfrm>
            <a:off x="7723010" y="4746705"/>
            <a:ext cx="4061070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4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Stabilite de Regulament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7528527" y="5151054"/>
            <a:ext cx="107680" cy="123063"/>
          </a:xfrm>
          <a:custGeom>
            <a:avLst/>
            <a:gdLst/>
            <a:ahLst/>
            <a:cxnLst/>
            <a:rect l="l" t="t" r="r" b="b"/>
            <a:pathLst>
              <a:path w="107680" h="123063">
                <a:moveTo>
                  <a:pt x="104507" y="16849"/>
                </a:moveTo>
                <a:cubicBezTo>
                  <a:pt x="107944" y="19349"/>
                  <a:pt x="108713" y="24156"/>
                  <a:pt x="106214" y="27593"/>
                </a:cubicBezTo>
                <a:lnTo>
                  <a:pt x="44682" y="112199"/>
                </a:lnTo>
                <a:cubicBezTo>
                  <a:pt x="43360" y="114025"/>
                  <a:pt x="41317" y="115155"/>
                  <a:pt x="39058" y="115347"/>
                </a:cubicBezTo>
                <a:cubicBezTo>
                  <a:pt x="36799" y="115540"/>
                  <a:pt x="34611" y="114698"/>
                  <a:pt x="33025" y="113112"/>
                </a:cubicBezTo>
                <a:lnTo>
                  <a:pt x="2259" y="82346"/>
                </a:lnTo>
                <a:cubicBezTo>
                  <a:pt x="-745" y="79342"/>
                  <a:pt x="-745" y="74463"/>
                  <a:pt x="2259" y="71458"/>
                </a:cubicBezTo>
                <a:cubicBezTo>
                  <a:pt x="5264" y="68454"/>
                  <a:pt x="10143" y="68454"/>
                  <a:pt x="13148" y="71458"/>
                </a:cubicBezTo>
                <a:lnTo>
                  <a:pt x="37544" y="95854"/>
                </a:lnTo>
                <a:lnTo>
                  <a:pt x="93787" y="18532"/>
                </a:lnTo>
                <a:cubicBezTo>
                  <a:pt x="96287" y="15094"/>
                  <a:pt x="101094" y="14325"/>
                  <a:pt x="104531" y="1682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1" name="Text 49"/>
          <p:cNvSpPr/>
          <p:nvPr/>
        </p:nvSpPr>
        <p:spPr>
          <a:xfrm>
            <a:off x="7727405" y="5098313"/>
            <a:ext cx="208327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Scopul și obiectivele Concursului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7528527" y="5432340"/>
            <a:ext cx="107680" cy="123063"/>
          </a:xfrm>
          <a:custGeom>
            <a:avLst/>
            <a:gdLst/>
            <a:ahLst/>
            <a:cxnLst/>
            <a:rect l="l" t="t" r="r" b="b"/>
            <a:pathLst>
              <a:path w="107680" h="123063">
                <a:moveTo>
                  <a:pt x="104507" y="16849"/>
                </a:moveTo>
                <a:cubicBezTo>
                  <a:pt x="107944" y="19349"/>
                  <a:pt x="108713" y="24156"/>
                  <a:pt x="106214" y="27593"/>
                </a:cubicBezTo>
                <a:lnTo>
                  <a:pt x="44682" y="112199"/>
                </a:lnTo>
                <a:cubicBezTo>
                  <a:pt x="43360" y="114025"/>
                  <a:pt x="41317" y="115155"/>
                  <a:pt x="39058" y="115347"/>
                </a:cubicBezTo>
                <a:cubicBezTo>
                  <a:pt x="36799" y="115540"/>
                  <a:pt x="34611" y="114698"/>
                  <a:pt x="33025" y="113112"/>
                </a:cubicBezTo>
                <a:lnTo>
                  <a:pt x="2259" y="82346"/>
                </a:lnTo>
                <a:cubicBezTo>
                  <a:pt x="-745" y="79342"/>
                  <a:pt x="-745" y="74463"/>
                  <a:pt x="2259" y="71458"/>
                </a:cubicBezTo>
                <a:cubicBezTo>
                  <a:pt x="5264" y="68454"/>
                  <a:pt x="10143" y="68454"/>
                  <a:pt x="13148" y="71458"/>
                </a:cubicBezTo>
                <a:lnTo>
                  <a:pt x="37544" y="95854"/>
                </a:lnTo>
                <a:lnTo>
                  <a:pt x="93787" y="18532"/>
                </a:lnTo>
                <a:cubicBezTo>
                  <a:pt x="96287" y="15094"/>
                  <a:pt x="101094" y="14325"/>
                  <a:pt x="104531" y="1682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3" name="Text 51"/>
          <p:cNvSpPr/>
          <p:nvPr/>
        </p:nvSpPr>
        <p:spPr>
          <a:xfrm>
            <a:off x="7727405" y="5379599"/>
            <a:ext cx="151191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Condițiile de participare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7528527" y="5713627"/>
            <a:ext cx="107680" cy="123063"/>
          </a:xfrm>
          <a:custGeom>
            <a:avLst/>
            <a:gdLst/>
            <a:ahLst/>
            <a:cxnLst/>
            <a:rect l="l" t="t" r="r" b="b"/>
            <a:pathLst>
              <a:path w="107680" h="123063">
                <a:moveTo>
                  <a:pt x="104507" y="16849"/>
                </a:moveTo>
                <a:cubicBezTo>
                  <a:pt x="107944" y="19349"/>
                  <a:pt x="108713" y="24156"/>
                  <a:pt x="106214" y="27593"/>
                </a:cubicBezTo>
                <a:lnTo>
                  <a:pt x="44682" y="112199"/>
                </a:lnTo>
                <a:cubicBezTo>
                  <a:pt x="43360" y="114025"/>
                  <a:pt x="41317" y="115155"/>
                  <a:pt x="39058" y="115347"/>
                </a:cubicBezTo>
                <a:cubicBezTo>
                  <a:pt x="36799" y="115540"/>
                  <a:pt x="34611" y="114698"/>
                  <a:pt x="33025" y="113112"/>
                </a:cubicBezTo>
                <a:lnTo>
                  <a:pt x="2259" y="82346"/>
                </a:lnTo>
                <a:cubicBezTo>
                  <a:pt x="-745" y="79342"/>
                  <a:pt x="-745" y="74463"/>
                  <a:pt x="2259" y="71458"/>
                </a:cubicBezTo>
                <a:cubicBezTo>
                  <a:pt x="5264" y="68454"/>
                  <a:pt x="10143" y="68454"/>
                  <a:pt x="13148" y="71458"/>
                </a:cubicBezTo>
                <a:lnTo>
                  <a:pt x="37544" y="95854"/>
                </a:lnTo>
                <a:lnTo>
                  <a:pt x="93787" y="18532"/>
                </a:lnTo>
                <a:cubicBezTo>
                  <a:pt x="96287" y="15094"/>
                  <a:pt x="101094" y="14325"/>
                  <a:pt x="104531" y="1682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5" name="Text 53"/>
          <p:cNvSpPr/>
          <p:nvPr/>
        </p:nvSpPr>
        <p:spPr>
          <a:xfrm>
            <a:off x="7727405" y="5660885"/>
            <a:ext cx="146796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Etapele de desfășurare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7528527" y="5994913"/>
            <a:ext cx="107680" cy="123063"/>
          </a:xfrm>
          <a:custGeom>
            <a:avLst/>
            <a:gdLst/>
            <a:ahLst/>
            <a:cxnLst/>
            <a:rect l="l" t="t" r="r" b="b"/>
            <a:pathLst>
              <a:path w="107680" h="123063">
                <a:moveTo>
                  <a:pt x="104507" y="16849"/>
                </a:moveTo>
                <a:cubicBezTo>
                  <a:pt x="107944" y="19349"/>
                  <a:pt x="108713" y="24156"/>
                  <a:pt x="106214" y="27593"/>
                </a:cubicBezTo>
                <a:lnTo>
                  <a:pt x="44682" y="112199"/>
                </a:lnTo>
                <a:cubicBezTo>
                  <a:pt x="43360" y="114025"/>
                  <a:pt x="41317" y="115155"/>
                  <a:pt x="39058" y="115347"/>
                </a:cubicBezTo>
                <a:cubicBezTo>
                  <a:pt x="36799" y="115540"/>
                  <a:pt x="34611" y="114698"/>
                  <a:pt x="33025" y="113112"/>
                </a:cubicBezTo>
                <a:lnTo>
                  <a:pt x="2259" y="82346"/>
                </a:lnTo>
                <a:cubicBezTo>
                  <a:pt x="-745" y="79342"/>
                  <a:pt x="-745" y="74463"/>
                  <a:pt x="2259" y="71458"/>
                </a:cubicBezTo>
                <a:cubicBezTo>
                  <a:pt x="5264" y="68454"/>
                  <a:pt x="10143" y="68454"/>
                  <a:pt x="13148" y="71458"/>
                </a:cubicBezTo>
                <a:lnTo>
                  <a:pt x="37544" y="95854"/>
                </a:lnTo>
                <a:lnTo>
                  <a:pt x="93787" y="18532"/>
                </a:lnTo>
                <a:cubicBezTo>
                  <a:pt x="96287" y="15094"/>
                  <a:pt x="101094" y="14325"/>
                  <a:pt x="104531" y="1682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7" name="Text 55"/>
          <p:cNvSpPr/>
          <p:nvPr/>
        </p:nvSpPr>
        <p:spPr>
          <a:xfrm>
            <a:off x="7727405" y="5942172"/>
            <a:ext cx="193384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Atribuțiile Comisiei de Concurs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7528527" y="6276199"/>
            <a:ext cx="107680" cy="123063"/>
          </a:xfrm>
          <a:custGeom>
            <a:avLst/>
            <a:gdLst/>
            <a:ahLst/>
            <a:cxnLst/>
            <a:rect l="l" t="t" r="r" b="b"/>
            <a:pathLst>
              <a:path w="107680" h="123063">
                <a:moveTo>
                  <a:pt x="104507" y="16849"/>
                </a:moveTo>
                <a:cubicBezTo>
                  <a:pt x="107944" y="19349"/>
                  <a:pt x="108713" y="24156"/>
                  <a:pt x="106214" y="27593"/>
                </a:cubicBezTo>
                <a:lnTo>
                  <a:pt x="44682" y="112199"/>
                </a:lnTo>
                <a:cubicBezTo>
                  <a:pt x="43360" y="114025"/>
                  <a:pt x="41317" y="115155"/>
                  <a:pt x="39058" y="115347"/>
                </a:cubicBezTo>
                <a:cubicBezTo>
                  <a:pt x="36799" y="115540"/>
                  <a:pt x="34611" y="114698"/>
                  <a:pt x="33025" y="113112"/>
                </a:cubicBezTo>
                <a:lnTo>
                  <a:pt x="2259" y="82346"/>
                </a:lnTo>
                <a:cubicBezTo>
                  <a:pt x="-745" y="79342"/>
                  <a:pt x="-745" y="74463"/>
                  <a:pt x="2259" y="71458"/>
                </a:cubicBezTo>
                <a:cubicBezTo>
                  <a:pt x="5264" y="68454"/>
                  <a:pt x="10143" y="68454"/>
                  <a:pt x="13148" y="71458"/>
                </a:cubicBezTo>
                <a:lnTo>
                  <a:pt x="37544" y="95854"/>
                </a:lnTo>
                <a:lnTo>
                  <a:pt x="93787" y="18532"/>
                </a:lnTo>
                <a:cubicBezTo>
                  <a:pt x="96287" y="15094"/>
                  <a:pt x="101094" y="14325"/>
                  <a:pt x="104531" y="1682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9" name="Text 57"/>
          <p:cNvSpPr/>
          <p:nvPr/>
        </p:nvSpPr>
        <p:spPr>
          <a:xfrm>
            <a:off x="7727405" y="6223458"/>
            <a:ext cx="2241500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Formele de prezentare a produselor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7528527" y="6557485"/>
            <a:ext cx="107680" cy="123063"/>
          </a:xfrm>
          <a:custGeom>
            <a:avLst/>
            <a:gdLst/>
            <a:ahLst/>
            <a:cxnLst/>
            <a:rect l="l" t="t" r="r" b="b"/>
            <a:pathLst>
              <a:path w="107680" h="123063">
                <a:moveTo>
                  <a:pt x="104507" y="16849"/>
                </a:moveTo>
                <a:cubicBezTo>
                  <a:pt x="107944" y="19349"/>
                  <a:pt x="108713" y="24156"/>
                  <a:pt x="106214" y="27593"/>
                </a:cubicBezTo>
                <a:lnTo>
                  <a:pt x="44682" y="112199"/>
                </a:lnTo>
                <a:cubicBezTo>
                  <a:pt x="43360" y="114025"/>
                  <a:pt x="41317" y="115155"/>
                  <a:pt x="39058" y="115347"/>
                </a:cubicBezTo>
                <a:cubicBezTo>
                  <a:pt x="36799" y="115540"/>
                  <a:pt x="34611" y="114698"/>
                  <a:pt x="33025" y="113112"/>
                </a:cubicBezTo>
                <a:lnTo>
                  <a:pt x="2259" y="82346"/>
                </a:lnTo>
                <a:cubicBezTo>
                  <a:pt x="-745" y="79342"/>
                  <a:pt x="-745" y="74463"/>
                  <a:pt x="2259" y="71458"/>
                </a:cubicBezTo>
                <a:cubicBezTo>
                  <a:pt x="5264" y="68454"/>
                  <a:pt x="10143" y="68454"/>
                  <a:pt x="13148" y="71458"/>
                </a:cubicBezTo>
                <a:lnTo>
                  <a:pt x="37544" y="95854"/>
                </a:lnTo>
                <a:lnTo>
                  <a:pt x="93787" y="18532"/>
                </a:lnTo>
                <a:cubicBezTo>
                  <a:pt x="96287" y="15094"/>
                  <a:pt x="101094" y="14325"/>
                  <a:pt x="104531" y="1682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1" name="Text 59"/>
          <p:cNvSpPr/>
          <p:nvPr/>
        </p:nvSpPr>
        <p:spPr>
          <a:xfrm>
            <a:off x="7727405" y="6504744"/>
            <a:ext cx="207448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Criteriile de elaborare și evaluare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SECȚIUNEA II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Scopul și Obiectivele Concursului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1049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1295400"/>
            <a:ext cx="11430000" cy="1323975"/>
          </a:xfrm>
          <a:custGeom>
            <a:avLst/>
            <a:gdLst/>
            <a:ahLst/>
            <a:cxnLst/>
            <a:rect l="l" t="t" r="r" b="b"/>
            <a:pathLst>
              <a:path w="11430000" h="1323975">
                <a:moveTo>
                  <a:pt x="76195" y="0"/>
                </a:moveTo>
                <a:lnTo>
                  <a:pt x="11353805" y="0"/>
                </a:lnTo>
                <a:cubicBezTo>
                  <a:pt x="11395886" y="0"/>
                  <a:pt x="11430000" y="34114"/>
                  <a:pt x="11430000" y="76195"/>
                </a:cubicBezTo>
                <a:lnTo>
                  <a:pt x="11430000" y="1247780"/>
                </a:lnTo>
                <a:cubicBezTo>
                  <a:pt x="11430000" y="1289861"/>
                  <a:pt x="11395886" y="1323975"/>
                  <a:pt x="11353805" y="1323975"/>
                </a:cubicBezTo>
                <a:lnTo>
                  <a:pt x="76195" y="1323975"/>
                </a:lnTo>
                <a:cubicBezTo>
                  <a:pt x="34114" y="1323975"/>
                  <a:pt x="0" y="1289861"/>
                  <a:pt x="0" y="1247780"/>
                </a:cubicBezTo>
                <a:lnTo>
                  <a:pt x="0" y="76195"/>
                </a:lnTo>
                <a:cubicBezTo>
                  <a:pt x="0" y="34114"/>
                  <a:pt x="34114" y="0"/>
                  <a:pt x="76195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600075" y="1524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00025" y="114300"/>
                </a:moveTo>
                <a:cubicBezTo>
                  <a:pt x="200025" y="66987"/>
                  <a:pt x="161613" y="28575"/>
                  <a:pt x="114300" y="28575"/>
                </a:cubicBezTo>
                <a:cubicBezTo>
                  <a:pt x="66987" y="28575"/>
                  <a:pt x="28575" y="66987"/>
                  <a:pt x="28575" y="114300"/>
                </a:cubicBezTo>
                <a:cubicBezTo>
                  <a:pt x="28575" y="161613"/>
                  <a:pt x="66987" y="200025"/>
                  <a:pt x="114300" y="200025"/>
                </a:cubicBezTo>
                <a:cubicBezTo>
                  <a:pt x="161613" y="200025"/>
                  <a:pt x="200025" y="161613"/>
                  <a:pt x="200025" y="114300"/>
                </a:cubicBezTo>
                <a:close/>
                <a:moveTo>
                  <a:pt x="0" y="114300"/>
                </a:moveTo>
                <a:cubicBezTo>
                  <a:pt x="0" y="51216"/>
                  <a:pt x="51216" y="0"/>
                  <a:pt x="114300" y="0"/>
                </a:cubicBez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lose/>
                <a:moveTo>
                  <a:pt x="114300" y="150019"/>
                </a:moveTo>
                <a:cubicBezTo>
                  <a:pt x="134014" y="150019"/>
                  <a:pt x="150019" y="134014"/>
                  <a:pt x="150019" y="114300"/>
                </a:cubicBezTo>
                <a:cubicBezTo>
                  <a:pt x="150019" y="94586"/>
                  <a:pt x="134014" y="78581"/>
                  <a:pt x="114300" y="78581"/>
                </a:cubicBezTo>
                <a:cubicBezTo>
                  <a:pt x="94586" y="78581"/>
                  <a:pt x="78581" y="94586"/>
                  <a:pt x="78581" y="114300"/>
                </a:cubicBezTo>
                <a:cubicBezTo>
                  <a:pt x="78581" y="134014"/>
                  <a:pt x="94586" y="150019"/>
                  <a:pt x="114300" y="150019"/>
                </a:cubicBezTo>
                <a:close/>
                <a:moveTo>
                  <a:pt x="114300" y="50006"/>
                </a:moveTo>
                <a:cubicBezTo>
                  <a:pt x="149785" y="50006"/>
                  <a:pt x="178594" y="78815"/>
                  <a:pt x="178594" y="114300"/>
                </a:cubicBezTo>
                <a:cubicBezTo>
                  <a:pt x="178594" y="149785"/>
                  <a:pt x="149785" y="178594"/>
                  <a:pt x="114300" y="178594"/>
                </a:cubicBezTo>
                <a:cubicBezTo>
                  <a:pt x="78815" y="178594"/>
                  <a:pt x="50006" y="149785"/>
                  <a:pt x="50006" y="114300"/>
                </a:cubicBezTo>
                <a:cubicBezTo>
                  <a:pt x="50006" y="78815"/>
                  <a:pt x="78815" y="50006"/>
                  <a:pt x="114300" y="50006"/>
                </a:cubicBezTo>
                <a:close/>
                <a:moveTo>
                  <a:pt x="100013" y="114300"/>
                </a:moveTo>
                <a:cubicBezTo>
                  <a:pt x="100013" y="106415"/>
                  <a:pt x="106415" y="100013"/>
                  <a:pt x="114300" y="100013"/>
                </a:cubicBezTo>
                <a:cubicBezTo>
                  <a:pt x="122185" y="100013"/>
                  <a:pt x="128588" y="106415"/>
                  <a:pt x="128588" y="114300"/>
                </a:cubicBezTo>
                <a:cubicBezTo>
                  <a:pt x="128588" y="122185"/>
                  <a:pt x="122185" y="128588"/>
                  <a:pt x="114300" y="128588"/>
                </a:cubicBezTo>
                <a:cubicBezTo>
                  <a:pt x="106415" y="128588"/>
                  <a:pt x="100013" y="122185"/>
                  <a:pt x="100013" y="1143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857250" y="1485900"/>
            <a:ext cx="10877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Scopul Principal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1866900"/>
            <a:ext cx="111347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Formarea și consolidarea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memoriei istorice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, a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conștiinței civice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și a spiritului de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responsabilitate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față de valorile statului Republicii Moldova, prin studierea și promovarea adevărului istoric despre cele trei componente tematice fundamentale.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1000" y="2786063"/>
            <a:ext cx="3705225" cy="3695700"/>
          </a:xfrm>
          <a:custGeom>
            <a:avLst/>
            <a:gdLst/>
            <a:ahLst/>
            <a:cxnLst/>
            <a:rect l="l" t="t" r="r" b="b"/>
            <a:pathLst>
              <a:path w="3705225" h="36957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619495"/>
                </a:lnTo>
                <a:cubicBezTo>
                  <a:pt x="3705225" y="3661582"/>
                  <a:pt x="3671107" y="3695700"/>
                  <a:pt x="3629020" y="3695700"/>
                </a:cubicBezTo>
                <a:lnTo>
                  <a:pt x="76205" y="3695700"/>
                </a:lnTo>
                <a:cubicBezTo>
                  <a:pt x="34118" y="3695700"/>
                  <a:pt x="0" y="3661582"/>
                  <a:pt x="0" y="361949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0" name="Shape 8"/>
          <p:cNvSpPr/>
          <p:nvPr/>
        </p:nvSpPr>
        <p:spPr>
          <a:xfrm>
            <a:off x="381000" y="2786063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571500" y="299561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692944" y="312896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7859" y="72851"/>
                </a:moveTo>
                <a:lnTo>
                  <a:pt x="95696" y="104887"/>
                </a:lnTo>
                <a:cubicBezTo>
                  <a:pt x="99343" y="106375"/>
                  <a:pt x="103212" y="107156"/>
                  <a:pt x="107156" y="107156"/>
                </a:cubicBezTo>
                <a:cubicBezTo>
                  <a:pt x="111100" y="107156"/>
                  <a:pt x="114970" y="106375"/>
                  <a:pt x="118616" y="104887"/>
                </a:cubicBezTo>
                <a:lnTo>
                  <a:pt x="208806" y="67754"/>
                </a:lnTo>
                <a:cubicBezTo>
                  <a:pt x="212154" y="66377"/>
                  <a:pt x="214313" y="63140"/>
                  <a:pt x="214313" y="59531"/>
                </a:cubicBezTo>
                <a:cubicBezTo>
                  <a:pt x="214313" y="55922"/>
                  <a:pt x="212154" y="52685"/>
                  <a:pt x="208806" y="51308"/>
                </a:cubicBezTo>
                <a:lnTo>
                  <a:pt x="118616" y="14176"/>
                </a:lnTo>
                <a:cubicBezTo>
                  <a:pt x="114970" y="12688"/>
                  <a:pt x="111100" y="11906"/>
                  <a:pt x="107156" y="11906"/>
                </a:cubicBezTo>
                <a:cubicBezTo>
                  <a:pt x="103212" y="11906"/>
                  <a:pt x="99343" y="12688"/>
                  <a:pt x="95696" y="14176"/>
                </a:cubicBezTo>
                <a:lnTo>
                  <a:pt x="5507" y="51308"/>
                </a:lnTo>
                <a:cubicBezTo>
                  <a:pt x="2158" y="52685"/>
                  <a:pt x="0" y="55922"/>
                  <a:pt x="0" y="59531"/>
                </a:cubicBezTo>
                <a:lnTo>
                  <a:pt x="0" y="169664"/>
                </a:lnTo>
                <a:cubicBezTo>
                  <a:pt x="0" y="174613"/>
                  <a:pt x="3981" y="178594"/>
                  <a:pt x="8930" y="178594"/>
                </a:cubicBezTo>
                <a:cubicBezTo>
                  <a:pt x="13878" y="178594"/>
                  <a:pt x="17859" y="174613"/>
                  <a:pt x="17859" y="169664"/>
                </a:cubicBezTo>
                <a:lnTo>
                  <a:pt x="17859" y="72851"/>
                </a:lnTo>
                <a:close/>
                <a:moveTo>
                  <a:pt x="35719" y="99529"/>
                </a:moveTo>
                <a:lnTo>
                  <a:pt x="35719" y="142875"/>
                </a:lnTo>
                <a:cubicBezTo>
                  <a:pt x="35719" y="162595"/>
                  <a:pt x="67717" y="178594"/>
                  <a:pt x="107156" y="178594"/>
                </a:cubicBezTo>
                <a:cubicBezTo>
                  <a:pt x="146596" y="178594"/>
                  <a:pt x="178594" y="162595"/>
                  <a:pt x="178594" y="142875"/>
                </a:cubicBezTo>
                <a:lnTo>
                  <a:pt x="178594" y="99492"/>
                </a:lnTo>
                <a:lnTo>
                  <a:pt x="125425" y="121407"/>
                </a:lnTo>
                <a:cubicBezTo>
                  <a:pt x="119621" y="123788"/>
                  <a:pt x="113444" y="125016"/>
                  <a:pt x="107156" y="125016"/>
                </a:cubicBezTo>
                <a:cubicBezTo>
                  <a:pt x="100868" y="125016"/>
                  <a:pt x="94692" y="123788"/>
                  <a:pt x="88888" y="121407"/>
                </a:cubicBezTo>
                <a:lnTo>
                  <a:pt x="35719" y="9949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1143000" y="3090863"/>
            <a:ext cx="1076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Educaționale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3605213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97706" y="3605213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Dezvoltarea interesului pentru istoria contemporană a Republicii Moldova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71500" y="4333875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97706" y="4333875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Dezvoltarea competențelor de cercetare istorică prin analiza surselor documentare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71500" y="5062538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97706" y="5062538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Dezvoltarea gândirii critice și de argumentare, identificarea informațiilor false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71500" y="5791200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97706" y="5791200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Dezvoltarea competențelor de analiză, sinteză și comunicare scrisă/audiovizuală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241750" y="2786063"/>
            <a:ext cx="3705225" cy="3695700"/>
          </a:xfrm>
          <a:custGeom>
            <a:avLst/>
            <a:gdLst/>
            <a:ahLst/>
            <a:cxnLst/>
            <a:rect l="l" t="t" r="r" b="b"/>
            <a:pathLst>
              <a:path w="3705225" h="36957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619495"/>
                </a:lnTo>
                <a:cubicBezTo>
                  <a:pt x="3705225" y="3661582"/>
                  <a:pt x="3671107" y="3695700"/>
                  <a:pt x="3629020" y="3695700"/>
                </a:cubicBezTo>
                <a:lnTo>
                  <a:pt x="76205" y="3695700"/>
                </a:lnTo>
                <a:cubicBezTo>
                  <a:pt x="34118" y="3695700"/>
                  <a:pt x="0" y="3661582"/>
                  <a:pt x="0" y="361949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3" name="Shape 21"/>
          <p:cNvSpPr/>
          <p:nvPr/>
        </p:nvSpPr>
        <p:spPr>
          <a:xfrm>
            <a:off x="4241750" y="2786063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4" name="Shape 22"/>
          <p:cNvSpPr/>
          <p:nvPr/>
        </p:nvSpPr>
        <p:spPr>
          <a:xfrm>
            <a:off x="4432250" y="299561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5" name="Shape 23"/>
          <p:cNvSpPr/>
          <p:nvPr/>
        </p:nvSpPr>
        <p:spPr>
          <a:xfrm>
            <a:off x="4565600" y="31289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9669" y="32407"/>
                </a:moveTo>
                <a:lnTo>
                  <a:pt x="95250" y="40109"/>
                </a:lnTo>
                <a:lnTo>
                  <a:pt x="100831" y="32407"/>
                </a:lnTo>
                <a:cubicBezTo>
                  <a:pt x="110133" y="19534"/>
                  <a:pt x="125090" y="11906"/>
                  <a:pt x="140977" y="11906"/>
                </a:cubicBezTo>
                <a:cubicBezTo>
                  <a:pt x="168325" y="11906"/>
                  <a:pt x="190500" y="34082"/>
                  <a:pt x="190500" y="61429"/>
                </a:cubicBezTo>
                <a:lnTo>
                  <a:pt x="190500" y="62396"/>
                </a:lnTo>
                <a:cubicBezTo>
                  <a:pt x="190500" y="104142"/>
                  <a:pt x="138447" y="152623"/>
                  <a:pt x="111286" y="173348"/>
                </a:cubicBezTo>
                <a:cubicBezTo>
                  <a:pt x="106673" y="176845"/>
                  <a:pt x="101017" y="178594"/>
                  <a:pt x="95250" y="178594"/>
                </a:cubicBezTo>
                <a:cubicBezTo>
                  <a:pt x="89483" y="178594"/>
                  <a:pt x="83790" y="176882"/>
                  <a:pt x="79214" y="173348"/>
                </a:cubicBezTo>
                <a:cubicBezTo>
                  <a:pt x="52053" y="152623"/>
                  <a:pt x="0" y="104142"/>
                  <a:pt x="0" y="62396"/>
                </a:cubicBezTo>
                <a:lnTo>
                  <a:pt x="0" y="61429"/>
                </a:lnTo>
                <a:cubicBezTo>
                  <a:pt x="0" y="34082"/>
                  <a:pt x="22175" y="11906"/>
                  <a:pt x="49523" y="11906"/>
                </a:cubicBezTo>
                <a:cubicBezTo>
                  <a:pt x="65410" y="11906"/>
                  <a:pt x="80367" y="19534"/>
                  <a:pt x="89669" y="3240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6" name="Text 24"/>
          <p:cNvSpPr/>
          <p:nvPr/>
        </p:nvSpPr>
        <p:spPr>
          <a:xfrm>
            <a:off x="5003750" y="3090863"/>
            <a:ext cx="1362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Civico-Patriotice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432250" y="3605213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558457" y="3605213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Formarea memoriei istorice privind Războiul din 1992, deportările și foametea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432250" y="4333875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558457" y="4333875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Promovarea respectului față de sacrificiul apărătorilor independenței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432250" y="5062538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558457" y="5062538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Cultivarea spiritului civic și patriotic prin asumarea valorilor constituționale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432250" y="5791200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558457" y="5791200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Încurajarea creativității, inițiativei personale și responsabilității civice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102501" y="2786063"/>
            <a:ext cx="3705225" cy="3695700"/>
          </a:xfrm>
          <a:custGeom>
            <a:avLst/>
            <a:gdLst/>
            <a:ahLst/>
            <a:cxnLst/>
            <a:rect l="l" t="t" r="r" b="b"/>
            <a:pathLst>
              <a:path w="3705225" h="36957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619495"/>
                </a:lnTo>
                <a:cubicBezTo>
                  <a:pt x="3705225" y="3661582"/>
                  <a:pt x="3671107" y="3695700"/>
                  <a:pt x="3629020" y="3695700"/>
                </a:cubicBezTo>
                <a:lnTo>
                  <a:pt x="76205" y="3695700"/>
                </a:lnTo>
                <a:cubicBezTo>
                  <a:pt x="34118" y="3695700"/>
                  <a:pt x="0" y="3661582"/>
                  <a:pt x="0" y="361949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6" name="Shape 34"/>
          <p:cNvSpPr/>
          <p:nvPr/>
        </p:nvSpPr>
        <p:spPr>
          <a:xfrm>
            <a:off x="8102501" y="2786063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7" name="Shape 35"/>
          <p:cNvSpPr/>
          <p:nvPr/>
        </p:nvSpPr>
        <p:spPr>
          <a:xfrm>
            <a:off x="8293001" y="299561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8" name="Shape 36"/>
          <p:cNvSpPr/>
          <p:nvPr/>
        </p:nvSpPr>
        <p:spPr>
          <a:xfrm>
            <a:off x="8426351" y="31289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30932" y="104180"/>
                </a:moveTo>
                <a:lnTo>
                  <a:pt x="59903" y="104180"/>
                </a:lnTo>
                <a:cubicBezTo>
                  <a:pt x="60982" y="128178"/>
                  <a:pt x="66303" y="150279"/>
                  <a:pt x="73856" y="166464"/>
                </a:cubicBezTo>
                <a:cubicBezTo>
                  <a:pt x="78098" y="175580"/>
                  <a:pt x="82674" y="182017"/>
                  <a:pt x="86916" y="185961"/>
                </a:cubicBezTo>
                <a:cubicBezTo>
                  <a:pt x="91083" y="189867"/>
                  <a:pt x="93948" y="190500"/>
                  <a:pt x="95436" y="190500"/>
                </a:cubicBezTo>
                <a:cubicBezTo>
                  <a:pt x="96924" y="190500"/>
                  <a:pt x="99789" y="189867"/>
                  <a:pt x="103956" y="185961"/>
                </a:cubicBezTo>
                <a:cubicBezTo>
                  <a:pt x="108198" y="182017"/>
                  <a:pt x="112775" y="175543"/>
                  <a:pt x="117016" y="166464"/>
                </a:cubicBezTo>
                <a:cubicBezTo>
                  <a:pt x="124569" y="150279"/>
                  <a:pt x="129890" y="128178"/>
                  <a:pt x="130969" y="104180"/>
                </a:cubicBezTo>
                <a:close/>
                <a:moveTo>
                  <a:pt x="59866" y="86320"/>
                </a:moveTo>
                <a:lnTo>
                  <a:pt x="130894" y="86320"/>
                </a:lnTo>
                <a:cubicBezTo>
                  <a:pt x="129853" y="62322"/>
                  <a:pt x="124532" y="40221"/>
                  <a:pt x="116979" y="24036"/>
                </a:cubicBezTo>
                <a:cubicBezTo>
                  <a:pt x="112737" y="14957"/>
                  <a:pt x="108161" y="8483"/>
                  <a:pt x="103919" y="4539"/>
                </a:cubicBezTo>
                <a:cubicBezTo>
                  <a:pt x="99752" y="633"/>
                  <a:pt x="96887" y="0"/>
                  <a:pt x="95399" y="0"/>
                </a:cubicBezTo>
                <a:cubicBezTo>
                  <a:pt x="93911" y="0"/>
                  <a:pt x="91046" y="633"/>
                  <a:pt x="86878" y="4539"/>
                </a:cubicBezTo>
                <a:cubicBezTo>
                  <a:pt x="82637" y="8483"/>
                  <a:pt x="78060" y="14957"/>
                  <a:pt x="73819" y="24036"/>
                </a:cubicBezTo>
                <a:cubicBezTo>
                  <a:pt x="66266" y="40221"/>
                  <a:pt x="60945" y="62322"/>
                  <a:pt x="59866" y="86320"/>
                </a:cubicBezTo>
                <a:close/>
                <a:moveTo>
                  <a:pt x="42007" y="86320"/>
                </a:moveTo>
                <a:cubicBezTo>
                  <a:pt x="43309" y="54471"/>
                  <a:pt x="51532" y="24892"/>
                  <a:pt x="63550" y="5469"/>
                </a:cubicBezTo>
                <a:cubicBezTo>
                  <a:pt x="29282" y="17599"/>
                  <a:pt x="4056" y="48816"/>
                  <a:pt x="558" y="86320"/>
                </a:cubicBezTo>
                <a:lnTo>
                  <a:pt x="42007" y="86320"/>
                </a:lnTo>
                <a:close/>
                <a:moveTo>
                  <a:pt x="558" y="104180"/>
                </a:moveTo>
                <a:cubicBezTo>
                  <a:pt x="4056" y="141684"/>
                  <a:pt x="29282" y="172901"/>
                  <a:pt x="63550" y="185031"/>
                </a:cubicBezTo>
                <a:cubicBezTo>
                  <a:pt x="51532" y="165608"/>
                  <a:pt x="43309" y="136029"/>
                  <a:pt x="42007" y="104180"/>
                </a:cubicBezTo>
                <a:lnTo>
                  <a:pt x="558" y="104180"/>
                </a:lnTo>
                <a:close/>
                <a:moveTo>
                  <a:pt x="148791" y="104180"/>
                </a:moveTo>
                <a:cubicBezTo>
                  <a:pt x="147489" y="136029"/>
                  <a:pt x="139266" y="165608"/>
                  <a:pt x="127248" y="185031"/>
                </a:cubicBezTo>
                <a:cubicBezTo>
                  <a:pt x="161516" y="172864"/>
                  <a:pt x="186742" y="141684"/>
                  <a:pt x="190240" y="104180"/>
                </a:cubicBezTo>
                <a:lnTo>
                  <a:pt x="148791" y="104180"/>
                </a:lnTo>
                <a:close/>
                <a:moveTo>
                  <a:pt x="190240" y="86320"/>
                </a:moveTo>
                <a:cubicBezTo>
                  <a:pt x="186742" y="48816"/>
                  <a:pt x="161516" y="17599"/>
                  <a:pt x="127248" y="5469"/>
                </a:cubicBezTo>
                <a:cubicBezTo>
                  <a:pt x="139266" y="24892"/>
                  <a:pt x="147489" y="54471"/>
                  <a:pt x="148791" y="86320"/>
                </a:cubicBezTo>
                <a:lnTo>
                  <a:pt x="190240" y="8632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9" name="Text 37"/>
          <p:cNvSpPr/>
          <p:nvPr/>
        </p:nvSpPr>
        <p:spPr>
          <a:xfrm>
            <a:off x="8864501" y="3090863"/>
            <a:ext cx="781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Reflexive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293001" y="3605213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419207" y="3605213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Stimularea reflecției asupra importanței păcii, stabilității și unității statale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293001" y="4333875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8419207" y="4333875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Stimularea reflecției asupra impactului conflictelor armate asupra societăților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8293001" y="5062538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8419207" y="5062538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Dezvoltarea capacității de a înțelege legătura dintre experiența istorică și provocările actuale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293001" y="5791200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419207" y="5791200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Promovarea dialogului intergenerațional prin valorificarea mărturiilor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3799" y="333799"/>
            <a:ext cx="11591162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spc="53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SECȚIUNEA III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3799" y="567458"/>
            <a:ext cx="11674612" cy="33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66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Participanți și Condiții de Participare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3799" y="968016"/>
            <a:ext cx="801117" cy="33380"/>
          </a:xfrm>
          <a:custGeom>
            <a:avLst/>
            <a:gdLst/>
            <a:ahLst/>
            <a:cxnLst/>
            <a:rect l="l" t="t" r="r" b="b"/>
            <a:pathLst>
              <a:path w="801117" h="33380">
                <a:moveTo>
                  <a:pt x="0" y="0"/>
                </a:moveTo>
                <a:lnTo>
                  <a:pt x="801117" y="0"/>
                </a:lnTo>
                <a:lnTo>
                  <a:pt x="801117" y="33380"/>
                </a:lnTo>
                <a:lnTo>
                  <a:pt x="0" y="3338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Shape 3"/>
          <p:cNvSpPr/>
          <p:nvPr/>
        </p:nvSpPr>
        <p:spPr>
          <a:xfrm>
            <a:off x="350489" y="1134916"/>
            <a:ext cx="5682924" cy="2904049"/>
          </a:xfrm>
          <a:custGeom>
            <a:avLst/>
            <a:gdLst/>
            <a:ahLst/>
            <a:cxnLst/>
            <a:rect l="l" t="t" r="r" b="b"/>
            <a:pathLst>
              <a:path w="5682924" h="2904049">
                <a:moveTo>
                  <a:pt x="33380" y="0"/>
                </a:moveTo>
                <a:lnTo>
                  <a:pt x="5616160" y="0"/>
                </a:lnTo>
                <a:cubicBezTo>
                  <a:pt x="5653033" y="0"/>
                  <a:pt x="5682924" y="29891"/>
                  <a:pt x="5682924" y="66764"/>
                </a:cubicBezTo>
                <a:lnTo>
                  <a:pt x="5682924" y="2837285"/>
                </a:lnTo>
                <a:cubicBezTo>
                  <a:pt x="5682924" y="2874158"/>
                  <a:pt x="5653033" y="2904049"/>
                  <a:pt x="5616160" y="2904049"/>
                </a:cubicBezTo>
                <a:lnTo>
                  <a:pt x="33380" y="2904049"/>
                </a:lnTo>
                <a:cubicBezTo>
                  <a:pt x="14945" y="2904049"/>
                  <a:pt x="0" y="2889105"/>
                  <a:pt x="0" y="2870669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" name="Shape 4"/>
          <p:cNvSpPr/>
          <p:nvPr/>
        </p:nvSpPr>
        <p:spPr>
          <a:xfrm>
            <a:off x="350489" y="1134916"/>
            <a:ext cx="33380" cy="2904049"/>
          </a:xfrm>
          <a:custGeom>
            <a:avLst/>
            <a:gdLst/>
            <a:ahLst/>
            <a:cxnLst/>
            <a:rect l="l" t="t" r="r" b="b"/>
            <a:pathLst>
              <a:path w="33380" h="2904049">
                <a:moveTo>
                  <a:pt x="33380" y="0"/>
                </a:moveTo>
                <a:lnTo>
                  <a:pt x="33380" y="0"/>
                </a:lnTo>
                <a:lnTo>
                  <a:pt x="33380" y="2904049"/>
                </a:lnTo>
                <a:lnTo>
                  <a:pt x="33380" y="2904049"/>
                </a:lnTo>
                <a:cubicBezTo>
                  <a:pt x="14945" y="2904049"/>
                  <a:pt x="0" y="2889105"/>
                  <a:pt x="0" y="2870669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Shape 5"/>
          <p:cNvSpPr/>
          <p:nvPr/>
        </p:nvSpPr>
        <p:spPr>
          <a:xfrm>
            <a:off x="531992" y="1301815"/>
            <a:ext cx="146037" cy="166899"/>
          </a:xfrm>
          <a:custGeom>
            <a:avLst/>
            <a:gdLst/>
            <a:ahLst/>
            <a:cxnLst/>
            <a:rect l="l" t="t" r="r" b="b"/>
            <a:pathLst>
              <a:path w="146037" h="166899">
                <a:moveTo>
                  <a:pt x="78658" y="-4238"/>
                </a:moveTo>
                <a:cubicBezTo>
                  <a:pt x="74942" y="-4987"/>
                  <a:pt x="71128" y="-4987"/>
                  <a:pt x="67412" y="-4238"/>
                </a:cubicBezTo>
                <a:lnTo>
                  <a:pt x="6291" y="7986"/>
                </a:lnTo>
                <a:cubicBezTo>
                  <a:pt x="2640" y="8704"/>
                  <a:pt x="0" y="11931"/>
                  <a:pt x="0" y="15647"/>
                </a:cubicBezTo>
                <a:cubicBezTo>
                  <a:pt x="0" y="19004"/>
                  <a:pt x="2119" y="21938"/>
                  <a:pt x="5216" y="23014"/>
                </a:cubicBezTo>
                <a:lnTo>
                  <a:pt x="5216" y="46940"/>
                </a:lnTo>
                <a:lnTo>
                  <a:pt x="98" y="72562"/>
                </a:lnTo>
                <a:cubicBezTo>
                  <a:pt x="33" y="72855"/>
                  <a:pt x="0" y="73181"/>
                  <a:pt x="0" y="73507"/>
                </a:cubicBezTo>
                <a:cubicBezTo>
                  <a:pt x="0" y="76115"/>
                  <a:pt x="2119" y="78267"/>
                  <a:pt x="4759" y="78267"/>
                </a:cubicBezTo>
                <a:lnTo>
                  <a:pt x="16136" y="78267"/>
                </a:lnTo>
                <a:cubicBezTo>
                  <a:pt x="18744" y="78267"/>
                  <a:pt x="20895" y="76148"/>
                  <a:pt x="20895" y="73507"/>
                </a:cubicBezTo>
                <a:cubicBezTo>
                  <a:pt x="20895" y="73181"/>
                  <a:pt x="20862" y="72888"/>
                  <a:pt x="20797" y="72562"/>
                </a:cubicBezTo>
                <a:lnTo>
                  <a:pt x="15647" y="46940"/>
                </a:lnTo>
                <a:lnTo>
                  <a:pt x="15647" y="25198"/>
                </a:lnTo>
                <a:lnTo>
                  <a:pt x="31294" y="28327"/>
                </a:lnTo>
                <a:lnTo>
                  <a:pt x="31294" y="46940"/>
                </a:lnTo>
                <a:cubicBezTo>
                  <a:pt x="31294" y="69987"/>
                  <a:pt x="49972" y="88665"/>
                  <a:pt x="73018" y="88665"/>
                </a:cubicBezTo>
                <a:cubicBezTo>
                  <a:pt x="96065" y="88665"/>
                  <a:pt x="114743" y="69987"/>
                  <a:pt x="114743" y="46940"/>
                </a:cubicBezTo>
                <a:lnTo>
                  <a:pt x="114743" y="28327"/>
                </a:lnTo>
                <a:lnTo>
                  <a:pt x="139746" y="23340"/>
                </a:lnTo>
                <a:cubicBezTo>
                  <a:pt x="143397" y="22590"/>
                  <a:pt x="146037" y="19363"/>
                  <a:pt x="146037" y="15647"/>
                </a:cubicBezTo>
                <a:cubicBezTo>
                  <a:pt x="146037" y="11931"/>
                  <a:pt x="143397" y="8704"/>
                  <a:pt x="139746" y="7986"/>
                </a:cubicBezTo>
                <a:lnTo>
                  <a:pt x="78658" y="-4238"/>
                </a:lnTo>
                <a:close/>
                <a:moveTo>
                  <a:pt x="73018" y="73018"/>
                </a:moveTo>
                <a:cubicBezTo>
                  <a:pt x="58610" y="73018"/>
                  <a:pt x="46940" y="61349"/>
                  <a:pt x="46940" y="46940"/>
                </a:cubicBezTo>
                <a:lnTo>
                  <a:pt x="99097" y="46940"/>
                </a:lnTo>
                <a:cubicBezTo>
                  <a:pt x="99097" y="61349"/>
                  <a:pt x="87427" y="73018"/>
                  <a:pt x="73018" y="73018"/>
                </a:cubicBezTo>
                <a:close/>
                <a:moveTo>
                  <a:pt x="39150" y="104345"/>
                </a:moveTo>
                <a:cubicBezTo>
                  <a:pt x="19135" y="113537"/>
                  <a:pt x="5216" y="133748"/>
                  <a:pt x="5216" y="157218"/>
                </a:cubicBezTo>
                <a:cubicBezTo>
                  <a:pt x="5216" y="162564"/>
                  <a:pt x="9551" y="166899"/>
                  <a:pt x="14897" y="166899"/>
                </a:cubicBezTo>
                <a:lnTo>
                  <a:pt x="65195" y="166899"/>
                </a:lnTo>
                <a:lnTo>
                  <a:pt x="65195" y="119307"/>
                </a:lnTo>
                <a:lnTo>
                  <a:pt x="46484" y="105290"/>
                </a:lnTo>
                <a:cubicBezTo>
                  <a:pt x="44365" y="103693"/>
                  <a:pt x="41529" y="103269"/>
                  <a:pt x="39117" y="104377"/>
                </a:cubicBezTo>
                <a:close/>
                <a:moveTo>
                  <a:pt x="80842" y="166899"/>
                </a:moveTo>
                <a:lnTo>
                  <a:pt x="131140" y="166899"/>
                </a:lnTo>
                <a:cubicBezTo>
                  <a:pt x="136486" y="166899"/>
                  <a:pt x="140821" y="162564"/>
                  <a:pt x="140821" y="157218"/>
                </a:cubicBezTo>
                <a:cubicBezTo>
                  <a:pt x="140821" y="133748"/>
                  <a:pt x="126902" y="113537"/>
                  <a:pt x="106887" y="104377"/>
                </a:cubicBezTo>
                <a:cubicBezTo>
                  <a:pt x="104475" y="103269"/>
                  <a:pt x="101639" y="103693"/>
                  <a:pt x="99520" y="105290"/>
                </a:cubicBezTo>
                <a:lnTo>
                  <a:pt x="80809" y="119307"/>
                </a:lnTo>
                <a:lnTo>
                  <a:pt x="80809" y="166899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Text 6"/>
          <p:cNvSpPr/>
          <p:nvPr/>
        </p:nvSpPr>
        <p:spPr>
          <a:xfrm>
            <a:off x="709322" y="1268435"/>
            <a:ext cx="5274021" cy="233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4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Condiții de Participare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00698" y="1602234"/>
            <a:ext cx="267039" cy="267039"/>
          </a:xfrm>
          <a:custGeom>
            <a:avLst/>
            <a:gdLst/>
            <a:ahLst/>
            <a:cxnLst/>
            <a:rect l="l" t="t" r="r" b="b"/>
            <a:pathLst>
              <a:path w="267039" h="267039">
                <a:moveTo>
                  <a:pt x="133520" y="0"/>
                </a:moveTo>
                <a:lnTo>
                  <a:pt x="133520" y="0"/>
                </a:lnTo>
                <a:cubicBezTo>
                  <a:pt x="207211" y="0"/>
                  <a:pt x="267039" y="59828"/>
                  <a:pt x="267039" y="133520"/>
                </a:cubicBezTo>
                <a:lnTo>
                  <a:pt x="267039" y="133520"/>
                </a:lnTo>
                <a:cubicBezTo>
                  <a:pt x="267039" y="207211"/>
                  <a:pt x="207211" y="267039"/>
                  <a:pt x="133520" y="267039"/>
                </a:cubicBezTo>
                <a:lnTo>
                  <a:pt x="133520" y="267039"/>
                </a:lnTo>
                <a:cubicBezTo>
                  <a:pt x="59828" y="267039"/>
                  <a:pt x="0" y="207211"/>
                  <a:pt x="0" y="133520"/>
                </a:cubicBezTo>
                <a:lnTo>
                  <a:pt x="0" y="133520"/>
                </a:lnTo>
                <a:cubicBezTo>
                  <a:pt x="0" y="59828"/>
                  <a:pt x="59828" y="0"/>
                  <a:pt x="13352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0" name="Text 8"/>
          <p:cNvSpPr/>
          <p:nvPr/>
        </p:nvSpPr>
        <p:spPr>
          <a:xfrm>
            <a:off x="471491" y="1602234"/>
            <a:ext cx="325454" cy="267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67877" y="1602234"/>
            <a:ext cx="4706563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Grupul Țintă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67877" y="1802513"/>
            <a:ext cx="4706563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Elevii claselor IX–XII din instituțiile de învățământ general din Republica Moldova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00698" y="2102932"/>
            <a:ext cx="267039" cy="267039"/>
          </a:xfrm>
          <a:custGeom>
            <a:avLst/>
            <a:gdLst/>
            <a:ahLst/>
            <a:cxnLst/>
            <a:rect l="l" t="t" r="r" b="b"/>
            <a:pathLst>
              <a:path w="267039" h="267039">
                <a:moveTo>
                  <a:pt x="133520" y="0"/>
                </a:moveTo>
                <a:lnTo>
                  <a:pt x="133520" y="0"/>
                </a:lnTo>
                <a:cubicBezTo>
                  <a:pt x="207211" y="0"/>
                  <a:pt x="267039" y="59828"/>
                  <a:pt x="267039" y="133520"/>
                </a:cubicBezTo>
                <a:lnTo>
                  <a:pt x="267039" y="133520"/>
                </a:lnTo>
                <a:cubicBezTo>
                  <a:pt x="267039" y="207211"/>
                  <a:pt x="207211" y="267039"/>
                  <a:pt x="133520" y="267039"/>
                </a:cubicBezTo>
                <a:lnTo>
                  <a:pt x="133520" y="267039"/>
                </a:lnTo>
                <a:cubicBezTo>
                  <a:pt x="59828" y="267039"/>
                  <a:pt x="0" y="207211"/>
                  <a:pt x="0" y="133520"/>
                </a:cubicBezTo>
                <a:lnTo>
                  <a:pt x="0" y="133520"/>
                </a:lnTo>
                <a:cubicBezTo>
                  <a:pt x="0" y="59828"/>
                  <a:pt x="59828" y="0"/>
                  <a:pt x="13352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471491" y="2102932"/>
            <a:ext cx="325454" cy="267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67877" y="2102932"/>
            <a:ext cx="5098776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 Produs per Instituție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67877" y="2303211"/>
            <a:ext cx="5098776" cy="400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Fiecare instituție (gimnaziu, liceu, școală profesională, colegiu, centru de excelență) prezintă </a:t>
            </a:r>
            <a:pPr>
              <a:lnSpc>
                <a:spcPct val="130000"/>
              </a:lnSpc>
            </a:pPr>
            <a:r>
              <a:rPr lang="en-US" sz="1051" b="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 singur produs video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00698" y="2803910"/>
            <a:ext cx="267039" cy="267039"/>
          </a:xfrm>
          <a:custGeom>
            <a:avLst/>
            <a:gdLst/>
            <a:ahLst/>
            <a:cxnLst/>
            <a:rect l="l" t="t" r="r" b="b"/>
            <a:pathLst>
              <a:path w="267039" h="267039">
                <a:moveTo>
                  <a:pt x="133520" y="0"/>
                </a:moveTo>
                <a:lnTo>
                  <a:pt x="133520" y="0"/>
                </a:lnTo>
                <a:cubicBezTo>
                  <a:pt x="207211" y="0"/>
                  <a:pt x="267039" y="59828"/>
                  <a:pt x="267039" y="133520"/>
                </a:cubicBezTo>
                <a:lnTo>
                  <a:pt x="267039" y="133520"/>
                </a:lnTo>
                <a:cubicBezTo>
                  <a:pt x="267039" y="207211"/>
                  <a:pt x="207211" y="267039"/>
                  <a:pt x="133520" y="267039"/>
                </a:cubicBezTo>
                <a:lnTo>
                  <a:pt x="133520" y="267039"/>
                </a:lnTo>
                <a:cubicBezTo>
                  <a:pt x="59828" y="267039"/>
                  <a:pt x="0" y="207211"/>
                  <a:pt x="0" y="133520"/>
                </a:cubicBezTo>
                <a:lnTo>
                  <a:pt x="0" y="133520"/>
                </a:lnTo>
                <a:cubicBezTo>
                  <a:pt x="0" y="59828"/>
                  <a:pt x="59828" y="0"/>
                  <a:pt x="13352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8" name="Text 16"/>
          <p:cNvSpPr/>
          <p:nvPr/>
        </p:nvSpPr>
        <p:spPr>
          <a:xfrm>
            <a:off x="471491" y="2803910"/>
            <a:ext cx="325454" cy="267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67877" y="2803910"/>
            <a:ext cx="1101536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Durata Produsului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67877" y="2995844"/>
            <a:ext cx="833063" cy="216969"/>
          </a:xfrm>
          <a:custGeom>
            <a:avLst/>
            <a:gdLst/>
            <a:ahLst/>
            <a:cxnLst/>
            <a:rect l="l" t="t" r="r" b="b"/>
            <a:pathLst>
              <a:path w="833063" h="216969">
                <a:moveTo>
                  <a:pt x="33381" y="0"/>
                </a:moveTo>
                <a:lnTo>
                  <a:pt x="799682" y="0"/>
                </a:lnTo>
                <a:cubicBezTo>
                  <a:pt x="818105" y="0"/>
                  <a:pt x="833063" y="14957"/>
                  <a:pt x="833063" y="33381"/>
                </a:cubicBezTo>
                <a:lnTo>
                  <a:pt x="833063" y="183588"/>
                </a:lnTo>
                <a:cubicBezTo>
                  <a:pt x="833063" y="202024"/>
                  <a:pt x="818118" y="216969"/>
                  <a:pt x="799682" y="216969"/>
                </a:cubicBezTo>
                <a:lnTo>
                  <a:pt x="33381" y="216969"/>
                </a:lnTo>
                <a:cubicBezTo>
                  <a:pt x="14957" y="216969"/>
                  <a:pt x="0" y="202012"/>
                  <a:pt x="0" y="183588"/>
                </a:cubicBezTo>
                <a:lnTo>
                  <a:pt x="0" y="33381"/>
                </a:lnTo>
                <a:cubicBezTo>
                  <a:pt x="0" y="14957"/>
                  <a:pt x="14957" y="0"/>
                  <a:pt x="33381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867877" y="2995844"/>
            <a:ext cx="899822" cy="216969"/>
          </a:xfrm>
          <a:prstGeom prst="rect">
            <a:avLst/>
          </a:prstGeom>
          <a:noFill/>
          <a:ln/>
        </p:spPr>
        <p:txBody>
          <a:bodyPr wrap="square" lIns="66760" tIns="33380" rIns="66760" bIns="3338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5-10 minute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00698" y="3304608"/>
            <a:ext cx="267039" cy="267039"/>
          </a:xfrm>
          <a:custGeom>
            <a:avLst/>
            <a:gdLst/>
            <a:ahLst/>
            <a:cxnLst/>
            <a:rect l="l" t="t" r="r" b="b"/>
            <a:pathLst>
              <a:path w="267039" h="267039">
                <a:moveTo>
                  <a:pt x="133520" y="0"/>
                </a:moveTo>
                <a:lnTo>
                  <a:pt x="133520" y="0"/>
                </a:lnTo>
                <a:cubicBezTo>
                  <a:pt x="207211" y="0"/>
                  <a:pt x="267039" y="59828"/>
                  <a:pt x="267039" y="133520"/>
                </a:cubicBezTo>
                <a:lnTo>
                  <a:pt x="267039" y="133520"/>
                </a:lnTo>
                <a:cubicBezTo>
                  <a:pt x="267039" y="207211"/>
                  <a:pt x="207211" y="267039"/>
                  <a:pt x="133520" y="267039"/>
                </a:cubicBezTo>
                <a:lnTo>
                  <a:pt x="133520" y="267039"/>
                </a:lnTo>
                <a:cubicBezTo>
                  <a:pt x="59828" y="267039"/>
                  <a:pt x="0" y="207211"/>
                  <a:pt x="0" y="133520"/>
                </a:cubicBezTo>
                <a:lnTo>
                  <a:pt x="0" y="133520"/>
                </a:lnTo>
                <a:cubicBezTo>
                  <a:pt x="0" y="59828"/>
                  <a:pt x="59828" y="0"/>
                  <a:pt x="13352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3" name="Text 21"/>
          <p:cNvSpPr/>
          <p:nvPr/>
        </p:nvSpPr>
        <p:spPr>
          <a:xfrm>
            <a:off x="471491" y="3304608"/>
            <a:ext cx="325454" cy="267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67877" y="3304608"/>
            <a:ext cx="5098776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Originalitate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67877" y="3504887"/>
            <a:ext cx="5098776" cy="400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Produsul trebuie să conțină o </a:t>
            </a:r>
            <a:pPr>
              <a:lnSpc>
                <a:spcPct val="130000"/>
              </a:lnSpc>
            </a:pPr>
            <a:r>
              <a:rPr lang="en-US" sz="1051" b="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filmare originală</a:t>
            </a:r>
            <a:pPr>
              <a:lnSpc>
                <a:spcPct val="130000"/>
              </a:lnSpc>
            </a:pPr>
            <a:r>
              <a:rPr lang="en-US" sz="105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dedicată uneia dintre cele trei componente tematice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33799" y="4172485"/>
            <a:ext cx="5699614" cy="2486801"/>
          </a:xfrm>
          <a:custGeom>
            <a:avLst/>
            <a:gdLst/>
            <a:ahLst/>
            <a:cxnLst/>
            <a:rect l="l" t="t" r="r" b="b"/>
            <a:pathLst>
              <a:path w="5699614" h="2486801">
                <a:moveTo>
                  <a:pt x="66771" y="0"/>
                </a:moveTo>
                <a:lnTo>
                  <a:pt x="5632843" y="0"/>
                </a:lnTo>
                <a:cubicBezTo>
                  <a:pt x="5669720" y="0"/>
                  <a:pt x="5699614" y="29894"/>
                  <a:pt x="5699614" y="66771"/>
                </a:cubicBezTo>
                <a:lnTo>
                  <a:pt x="5699614" y="2420030"/>
                </a:lnTo>
                <a:cubicBezTo>
                  <a:pt x="5699614" y="2456907"/>
                  <a:pt x="5669720" y="2486801"/>
                  <a:pt x="5632843" y="2486801"/>
                </a:cubicBezTo>
                <a:lnTo>
                  <a:pt x="66771" y="2486801"/>
                </a:lnTo>
                <a:cubicBezTo>
                  <a:pt x="29894" y="2486801"/>
                  <a:pt x="0" y="2456907"/>
                  <a:pt x="0" y="2420030"/>
                </a:cubicBezTo>
                <a:lnTo>
                  <a:pt x="0" y="66771"/>
                </a:lnTo>
                <a:cubicBezTo>
                  <a:pt x="0" y="29894"/>
                  <a:pt x="29894" y="0"/>
                  <a:pt x="66771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7" name="Shape 25"/>
          <p:cNvSpPr/>
          <p:nvPr/>
        </p:nvSpPr>
        <p:spPr>
          <a:xfrm>
            <a:off x="477749" y="4339384"/>
            <a:ext cx="187762" cy="166899"/>
          </a:xfrm>
          <a:custGeom>
            <a:avLst/>
            <a:gdLst/>
            <a:ahLst/>
            <a:cxnLst/>
            <a:rect l="l" t="t" r="r" b="b"/>
            <a:pathLst>
              <a:path w="187762" h="166899">
                <a:moveTo>
                  <a:pt x="100889" y="-6161"/>
                </a:moveTo>
                <a:cubicBezTo>
                  <a:pt x="99553" y="-8769"/>
                  <a:pt x="96847" y="-10431"/>
                  <a:pt x="93914" y="-10431"/>
                </a:cubicBezTo>
                <a:cubicBezTo>
                  <a:pt x="90980" y="-10431"/>
                  <a:pt x="88274" y="-8769"/>
                  <a:pt x="86938" y="-6161"/>
                </a:cubicBezTo>
                <a:lnTo>
                  <a:pt x="62946" y="40845"/>
                </a:lnTo>
                <a:lnTo>
                  <a:pt x="10822" y="49124"/>
                </a:lnTo>
                <a:cubicBezTo>
                  <a:pt x="7921" y="49581"/>
                  <a:pt x="5509" y="51634"/>
                  <a:pt x="4596" y="54438"/>
                </a:cubicBezTo>
                <a:cubicBezTo>
                  <a:pt x="3684" y="57241"/>
                  <a:pt x="4433" y="60305"/>
                  <a:pt x="6487" y="62392"/>
                </a:cubicBezTo>
                <a:lnTo>
                  <a:pt x="43778" y="99716"/>
                </a:lnTo>
                <a:lnTo>
                  <a:pt x="35564" y="151839"/>
                </a:lnTo>
                <a:cubicBezTo>
                  <a:pt x="35108" y="154741"/>
                  <a:pt x="36314" y="157674"/>
                  <a:pt x="38693" y="159402"/>
                </a:cubicBezTo>
                <a:cubicBezTo>
                  <a:pt x="41073" y="161130"/>
                  <a:pt x="44202" y="161390"/>
                  <a:pt x="46843" y="160054"/>
                </a:cubicBezTo>
                <a:lnTo>
                  <a:pt x="93914" y="136127"/>
                </a:lnTo>
                <a:lnTo>
                  <a:pt x="140952" y="160054"/>
                </a:lnTo>
                <a:cubicBezTo>
                  <a:pt x="143560" y="161390"/>
                  <a:pt x="146722" y="161130"/>
                  <a:pt x="149101" y="159402"/>
                </a:cubicBezTo>
                <a:cubicBezTo>
                  <a:pt x="151481" y="157674"/>
                  <a:pt x="152687" y="154773"/>
                  <a:pt x="152230" y="151839"/>
                </a:cubicBezTo>
                <a:lnTo>
                  <a:pt x="143983" y="99716"/>
                </a:lnTo>
                <a:lnTo>
                  <a:pt x="181275" y="62392"/>
                </a:lnTo>
                <a:cubicBezTo>
                  <a:pt x="183361" y="60305"/>
                  <a:pt x="184078" y="57241"/>
                  <a:pt x="183166" y="54438"/>
                </a:cubicBezTo>
                <a:cubicBezTo>
                  <a:pt x="182253" y="51634"/>
                  <a:pt x="179873" y="49581"/>
                  <a:pt x="176939" y="49124"/>
                </a:cubicBezTo>
                <a:lnTo>
                  <a:pt x="124849" y="40845"/>
                </a:lnTo>
                <a:lnTo>
                  <a:pt x="100889" y="-616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8" name="Text 26"/>
          <p:cNvSpPr/>
          <p:nvPr/>
        </p:nvSpPr>
        <p:spPr>
          <a:xfrm>
            <a:off x="675943" y="4306004"/>
            <a:ext cx="5307400" cy="233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4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Prioritate în Evaluare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67318" y="4639803"/>
            <a:ext cx="5499335" cy="2169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Prioritate se va acorda combinației dintre: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67318" y="4956912"/>
            <a:ext cx="5432575" cy="333799"/>
          </a:xfrm>
          <a:custGeom>
            <a:avLst/>
            <a:gdLst/>
            <a:ahLst/>
            <a:cxnLst/>
            <a:rect l="l" t="t" r="r" b="b"/>
            <a:pathLst>
              <a:path w="5432575" h="333799">
                <a:moveTo>
                  <a:pt x="33380" y="0"/>
                </a:moveTo>
                <a:lnTo>
                  <a:pt x="5399195" y="0"/>
                </a:lnTo>
                <a:cubicBezTo>
                  <a:pt x="5417630" y="0"/>
                  <a:pt x="5432575" y="14945"/>
                  <a:pt x="5432575" y="33380"/>
                </a:cubicBezTo>
                <a:lnTo>
                  <a:pt x="5432575" y="300419"/>
                </a:lnTo>
                <a:cubicBezTo>
                  <a:pt x="5432575" y="318854"/>
                  <a:pt x="5417630" y="333799"/>
                  <a:pt x="5399195" y="333799"/>
                </a:cubicBezTo>
                <a:lnTo>
                  <a:pt x="33380" y="333799"/>
                </a:lnTo>
                <a:cubicBezTo>
                  <a:pt x="14957" y="333799"/>
                  <a:pt x="0" y="318842"/>
                  <a:pt x="0" y="300419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559113" y="5057051"/>
            <a:ext cx="116830" cy="133520"/>
          </a:xfrm>
          <a:custGeom>
            <a:avLst/>
            <a:gdLst/>
            <a:ahLst/>
            <a:cxnLst/>
            <a:rect l="l" t="t" r="r" b="b"/>
            <a:pathLst>
              <a:path w="116830" h="133520">
                <a:moveTo>
                  <a:pt x="16690" y="8345"/>
                </a:moveTo>
                <a:cubicBezTo>
                  <a:pt x="16690" y="3729"/>
                  <a:pt x="12961" y="0"/>
                  <a:pt x="8345" y="0"/>
                </a:cubicBezTo>
                <a:cubicBezTo>
                  <a:pt x="3729" y="0"/>
                  <a:pt x="0" y="3729"/>
                  <a:pt x="0" y="8345"/>
                </a:cubicBezTo>
                <a:lnTo>
                  <a:pt x="0" y="125175"/>
                </a:lnTo>
                <a:cubicBezTo>
                  <a:pt x="0" y="129790"/>
                  <a:pt x="3729" y="133520"/>
                  <a:pt x="8345" y="133520"/>
                </a:cubicBezTo>
                <a:cubicBezTo>
                  <a:pt x="12961" y="133520"/>
                  <a:pt x="16690" y="129790"/>
                  <a:pt x="16690" y="125175"/>
                </a:cubicBezTo>
                <a:lnTo>
                  <a:pt x="16690" y="93464"/>
                </a:lnTo>
                <a:lnTo>
                  <a:pt x="33041" y="88561"/>
                </a:lnTo>
                <a:cubicBezTo>
                  <a:pt x="43968" y="85275"/>
                  <a:pt x="55755" y="86292"/>
                  <a:pt x="65951" y="91403"/>
                </a:cubicBezTo>
                <a:cubicBezTo>
                  <a:pt x="77087" y="96984"/>
                  <a:pt x="90074" y="97662"/>
                  <a:pt x="101730" y="93281"/>
                </a:cubicBezTo>
                <a:lnTo>
                  <a:pt x="111405" y="89656"/>
                </a:lnTo>
                <a:cubicBezTo>
                  <a:pt x="114665" y="88431"/>
                  <a:pt x="116830" y="85327"/>
                  <a:pt x="116830" y="81833"/>
                </a:cubicBezTo>
                <a:lnTo>
                  <a:pt x="116830" y="17238"/>
                </a:lnTo>
                <a:cubicBezTo>
                  <a:pt x="116830" y="11240"/>
                  <a:pt x="110519" y="7328"/>
                  <a:pt x="105147" y="10014"/>
                </a:cubicBezTo>
                <a:lnTo>
                  <a:pt x="102069" y="11553"/>
                </a:lnTo>
                <a:cubicBezTo>
                  <a:pt x="90360" y="17420"/>
                  <a:pt x="76565" y="17420"/>
                  <a:pt x="64830" y="11553"/>
                </a:cubicBezTo>
                <a:cubicBezTo>
                  <a:pt x="55338" y="6806"/>
                  <a:pt x="44411" y="5868"/>
                  <a:pt x="34267" y="8919"/>
                </a:cubicBezTo>
                <a:lnTo>
                  <a:pt x="16690" y="14186"/>
                </a:lnTo>
                <a:lnTo>
                  <a:pt x="16690" y="834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2" name="Text 30"/>
          <p:cNvSpPr/>
          <p:nvPr/>
        </p:nvSpPr>
        <p:spPr>
          <a:xfrm>
            <a:off x="767737" y="5023671"/>
            <a:ext cx="1059811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Aspectul național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67318" y="5357470"/>
            <a:ext cx="5432575" cy="333799"/>
          </a:xfrm>
          <a:custGeom>
            <a:avLst/>
            <a:gdLst/>
            <a:ahLst/>
            <a:cxnLst/>
            <a:rect l="l" t="t" r="r" b="b"/>
            <a:pathLst>
              <a:path w="5432575" h="333799">
                <a:moveTo>
                  <a:pt x="33380" y="0"/>
                </a:moveTo>
                <a:lnTo>
                  <a:pt x="5399195" y="0"/>
                </a:lnTo>
                <a:cubicBezTo>
                  <a:pt x="5417630" y="0"/>
                  <a:pt x="5432575" y="14945"/>
                  <a:pt x="5432575" y="33380"/>
                </a:cubicBezTo>
                <a:lnTo>
                  <a:pt x="5432575" y="300419"/>
                </a:lnTo>
                <a:cubicBezTo>
                  <a:pt x="5432575" y="318854"/>
                  <a:pt x="5417630" y="333799"/>
                  <a:pt x="5399195" y="333799"/>
                </a:cubicBezTo>
                <a:lnTo>
                  <a:pt x="33380" y="333799"/>
                </a:lnTo>
                <a:cubicBezTo>
                  <a:pt x="14957" y="333799"/>
                  <a:pt x="0" y="318842"/>
                  <a:pt x="0" y="300419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567458" y="5457610"/>
            <a:ext cx="100140" cy="133520"/>
          </a:xfrm>
          <a:custGeom>
            <a:avLst/>
            <a:gdLst/>
            <a:ahLst/>
            <a:cxnLst/>
            <a:rect l="l" t="t" r="r" b="b"/>
            <a:pathLst>
              <a:path w="100140" h="133520">
                <a:moveTo>
                  <a:pt x="0" y="49183"/>
                </a:moveTo>
                <a:cubicBezTo>
                  <a:pt x="0" y="22010"/>
                  <a:pt x="22427" y="0"/>
                  <a:pt x="50070" y="0"/>
                </a:cubicBezTo>
                <a:cubicBezTo>
                  <a:pt x="77713" y="0"/>
                  <a:pt x="100140" y="22010"/>
                  <a:pt x="100140" y="49183"/>
                </a:cubicBezTo>
                <a:cubicBezTo>
                  <a:pt x="100140" y="80294"/>
                  <a:pt x="68794" y="117586"/>
                  <a:pt x="55703" y="131798"/>
                </a:cubicBezTo>
                <a:cubicBezTo>
                  <a:pt x="52625" y="135136"/>
                  <a:pt x="47488" y="135136"/>
                  <a:pt x="44411" y="131798"/>
                </a:cubicBezTo>
                <a:cubicBezTo>
                  <a:pt x="31320" y="117586"/>
                  <a:pt x="-26" y="80294"/>
                  <a:pt x="-26" y="49183"/>
                </a:cubicBezTo>
                <a:close/>
                <a:moveTo>
                  <a:pt x="50070" y="66760"/>
                </a:moveTo>
                <a:cubicBezTo>
                  <a:pt x="59281" y="66760"/>
                  <a:pt x="66760" y="59281"/>
                  <a:pt x="66760" y="50070"/>
                </a:cubicBezTo>
                <a:cubicBezTo>
                  <a:pt x="66760" y="40858"/>
                  <a:pt x="59281" y="33380"/>
                  <a:pt x="50070" y="33380"/>
                </a:cubicBezTo>
                <a:cubicBezTo>
                  <a:pt x="40858" y="33380"/>
                  <a:pt x="33380" y="40858"/>
                  <a:pt x="33380" y="50070"/>
                </a:cubicBezTo>
                <a:cubicBezTo>
                  <a:pt x="33380" y="59281"/>
                  <a:pt x="40858" y="66760"/>
                  <a:pt x="50070" y="6676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5" name="Text 33"/>
          <p:cNvSpPr/>
          <p:nvPr/>
        </p:nvSpPr>
        <p:spPr>
          <a:xfrm>
            <a:off x="767737" y="5424230"/>
            <a:ext cx="976361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Tematica locală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67318" y="5758029"/>
            <a:ext cx="5432575" cy="333799"/>
          </a:xfrm>
          <a:custGeom>
            <a:avLst/>
            <a:gdLst/>
            <a:ahLst/>
            <a:cxnLst/>
            <a:rect l="l" t="t" r="r" b="b"/>
            <a:pathLst>
              <a:path w="5432575" h="333799">
                <a:moveTo>
                  <a:pt x="33380" y="0"/>
                </a:moveTo>
                <a:lnTo>
                  <a:pt x="5399195" y="0"/>
                </a:lnTo>
                <a:cubicBezTo>
                  <a:pt x="5417630" y="0"/>
                  <a:pt x="5432575" y="14945"/>
                  <a:pt x="5432575" y="33380"/>
                </a:cubicBezTo>
                <a:lnTo>
                  <a:pt x="5432575" y="300419"/>
                </a:lnTo>
                <a:cubicBezTo>
                  <a:pt x="5432575" y="318854"/>
                  <a:pt x="5417630" y="333799"/>
                  <a:pt x="5399195" y="333799"/>
                </a:cubicBezTo>
                <a:lnTo>
                  <a:pt x="33380" y="333799"/>
                </a:lnTo>
                <a:cubicBezTo>
                  <a:pt x="14957" y="333799"/>
                  <a:pt x="0" y="318842"/>
                  <a:pt x="0" y="300419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559113" y="5858168"/>
            <a:ext cx="116830" cy="133520"/>
          </a:xfrm>
          <a:custGeom>
            <a:avLst/>
            <a:gdLst/>
            <a:ahLst/>
            <a:cxnLst/>
            <a:rect l="l" t="t" r="r" b="b"/>
            <a:pathLst>
              <a:path w="116830" h="133520">
                <a:moveTo>
                  <a:pt x="58415" y="64674"/>
                </a:moveTo>
                <a:cubicBezTo>
                  <a:pt x="75686" y="64674"/>
                  <a:pt x="89708" y="50651"/>
                  <a:pt x="89708" y="33380"/>
                </a:cubicBezTo>
                <a:cubicBezTo>
                  <a:pt x="89708" y="16108"/>
                  <a:pt x="75686" y="2086"/>
                  <a:pt x="58415" y="2086"/>
                </a:cubicBezTo>
                <a:cubicBezTo>
                  <a:pt x="41143" y="2086"/>
                  <a:pt x="27121" y="16108"/>
                  <a:pt x="27121" y="33380"/>
                </a:cubicBezTo>
                <a:cubicBezTo>
                  <a:pt x="27121" y="50651"/>
                  <a:pt x="41143" y="64674"/>
                  <a:pt x="58415" y="64674"/>
                </a:cubicBezTo>
                <a:close/>
                <a:moveTo>
                  <a:pt x="50670" y="79277"/>
                </a:moveTo>
                <a:cubicBezTo>
                  <a:pt x="24983" y="79277"/>
                  <a:pt x="4172" y="100087"/>
                  <a:pt x="4172" y="125774"/>
                </a:cubicBezTo>
                <a:cubicBezTo>
                  <a:pt x="4172" y="130051"/>
                  <a:pt x="7641" y="133520"/>
                  <a:pt x="11918" y="133520"/>
                </a:cubicBezTo>
                <a:lnTo>
                  <a:pt x="104912" y="133520"/>
                </a:lnTo>
                <a:cubicBezTo>
                  <a:pt x="109189" y="133520"/>
                  <a:pt x="112657" y="130051"/>
                  <a:pt x="112657" y="125774"/>
                </a:cubicBezTo>
                <a:cubicBezTo>
                  <a:pt x="112657" y="100087"/>
                  <a:pt x="91847" y="79277"/>
                  <a:pt x="66160" y="79277"/>
                </a:cubicBezTo>
                <a:lnTo>
                  <a:pt x="50670" y="79277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8" name="Text 36"/>
          <p:cNvSpPr/>
          <p:nvPr/>
        </p:nvSpPr>
        <p:spPr>
          <a:xfrm>
            <a:off x="767737" y="5824789"/>
            <a:ext cx="1184986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Istorii personalizate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467318" y="6191967"/>
            <a:ext cx="5490990" cy="33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(studii de caz cu eroi și veterani de război, victime ale represiunilor, deportați și descendenți, victime ale foametei și descendenți)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180754" y="1134916"/>
            <a:ext cx="5682924" cy="2269832"/>
          </a:xfrm>
          <a:custGeom>
            <a:avLst/>
            <a:gdLst/>
            <a:ahLst/>
            <a:cxnLst/>
            <a:rect l="l" t="t" r="r" b="b"/>
            <a:pathLst>
              <a:path w="5682924" h="2269832">
                <a:moveTo>
                  <a:pt x="33380" y="0"/>
                </a:moveTo>
                <a:lnTo>
                  <a:pt x="5616168" y="0"/>
                </a:lnTo>
                <a:cubicBezTo>
                  <a:pt x="5653036" y="0"/>
                  <a:pt x="5682924" y="29888"/>
                  <a:pt x="5682924" y="66756"/>
                </a:cubicBezTo>
                <a:lnTo>
                  <a:pt x="5682924" y="2203076"/>
                </a:lnTo>
                <a:cubicBezTo>
                  <a:pt x="5682924" y="2239944"/>
                  <a:pt x="5653036" y="2269832"/>
                  <a:pt x="5616168" y="2269832"/>
                </a:cubicBezTo>
                <a:lnTo>
                  <a:pt x="33380" y="2269832"/>
                </a:lnTo>
                <a:cubicBezTo>
                  <a:pt x="14945" y="2269832"/>
                  <a:pt x="0" y="2254887"/>
                  <a:pt x="0" y="2236452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1" name="Shape 39"/>
          <p:cNvSpPr/>
          <p:nvPr/>
        </p:nvSpPr>
        <p:spPr>
          <a:xfrm>
            <a:off x="6180754" y="1134916"/>
            <a:ext cx="33380" cy="2269832"/>
          </a:xfrm>
          <a:custGeom>
            <a:avLst/>
            <a:gdLst/>
            <a:ahLst/>
            <a:cxnLst/>
            <a:rect l="l" t="t" r="r" b="b"/>
            <a:pathLst>
              <a:path w="33380" h="2269832">
                <a:moveTo>
                  <a:pt x="33380" y="0"/>
                </a:moveTo>
                <a:lnTo>
                  <a:pt x="33380" y="0"/>
                </a:lnTo>
                <a:lnTo>
                  <a:pt x="33380" y="2269832"/>
                </a:lnTo>
                <a:lnTo>
                  <a:pt x="33380" y="2269832"/>
                </a:lnTo>
                <a:cubicBezTo>
                  <a:pt x="14945" y="2269832"/>
                  <a:pt x="0" y="2254887"/>
                  <a:pt x="0" y="2236452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2" name="Shape 40"/>
          <p:cNvSpPr/>
          <p:nvPr/>
        </p:nvSpPr>
        <p:spPr>
          <a:xfrm>
            <a:off x="6362257" y="1301815"/>
            <a:ext cx="146037" cy="166899"/>
          </a:xfrm>
          <a:custGeom>
            <a:avLst/>
            <a:gdLst/>
            <a:ahLst/>
            <a:cxnLst/>
            <a:rect l="l" t="t" r="r" b="b"/>
            <a:pathLst>
              <a:path w="146037" h="166899">
                <a:moveTo>
                  <a:pt x="83450" y="35629"/>
                </a:moveTo>
                <a:lnTo>
                  <a:pt x="83450" y="104312"/>
                </a:lnTo>
                <a:cubicBezTo>
                  <a:pt x="83450" y="110082"/>
                  <a:pt x="78788" y="114743"/>
                  <a:pt x="73018" y="114743"/>
                </a:cubicBezTo>
                <a:cubicBezTo>
                  <a:pt x="67249" y="114743"/>
                  <a:pt x="62587" y="110082"/>
                  <a:pt x="62587" y="104312"/>
                </a:cubicBezTo>
                <a:lnTo>
                  <a:pt x="62587" y="35629"/>
                </a:lnTo>
                <a:lnTo>
                  <a:pt x="49092" y="49124"/>
                </a:lnTo>
                <a:cubicBezTo>
                  <a:pt x="45017" y="53199"/>
                  <a:pt x="38400" y="53199"/>
                  <a:pt x="34325" y="49124"/>
                </a:cubicBezTo>
                <a:cubicBezTo>
                  <a:pt x="30251" y="45050"/>
                  <a:pt x="30251" y="38432"/>
                  <a:pt x="34325" y="34358"/>
                </a:cubicBezTo>
                <a:lnTo>
                  <a:pt x="65619" y="3064"/>
                </a:lnTo>
                <a:cubicBezTo>
                  <a:pt x="69694" y="-1011"/>
                  <a:pt x="76311" y="-1011"/>
                  <a:pt x="80386" y="3064"/>
                </a:cubicBezTo>
                <a:lnTo>
                  <a:pt x="111679" y="34358"/>
                </a:lnTo>
                <a:cubicBezTo>
                  <a:pt x="115754" y="38432"/>
                  <a:pt x="115754" y="45050"/>
                  <a:pt x="111679" y="49124"/>
                </a:cubicBezTo>
                <a:cubicBezTo>
                  <a:pt x="107604" y="53199"/>
                  <a:pt x="100987" y="53199"/>
                  <a:pt x="96912" y="49124"/>
                </a:cubicBezTo>
                <a:lnTo>
                  <a:pt x="83450" y="35629"/>
                </a:lnTo>
                <a:close/>
                <a:moveTo>
                  <a:pt x="73018" y="130390"/>
                </a:moveTo>
                <a:cubicBezTo>
                  <a:pt x="87427" y="130390"/>
                  <a:pt x="99097" y="118720"/>
                  <a:pt x="99097" y="104312"/>
                </a:cubicBezTo>
                <a:lnTo>
                  <a:pt x="125175" y="104312"/>
                </a:lnTo>
                <a:cubicBezTo>
                  <a:pt x="136681" y="104312"/>
                  <a:pt x="146037" y="113668"/>
                  <a:pt x="146037" y="125175"/>
                </a:cubicBezTo>
                <a:lnTo>
                  <a:pt x="146037" y="135606"/>
                </a:lnTo>
                <a:cubicBezTo>
                  <a:pt x="146037" y="147113"/>
                  <a:pt x="136681" y="156468"/>
                  <a:pt x="125175" y="156468"/>
                </a:cubicBezTo>
                <a:lnTo>
                  <a:pt x="20862" y="156468"/>
                </a:lnTo>
                <a:cubicBezTo>
                  <a:pt x="9355" y="156468"/>
                  <a:pt x="0" y="147113"/>
                  <a:pt x="0" y="135606"/>
                </a:cubicBezTo>
                <a:lnTo>
                  <a:pt x="0" y="125175"/>
                </a:lnTo>
                <a:cubicBezTo>
                  <a:pt x="0" y="113668"/>
                  <a:pt x="9355" y="104312"/>
                  <a:pt x="20862" y="104312"/>
                </a:cubicBezTo>
                <a:lnTo>
                  <a:pt x="46940" y="104312"/>
                </a:lnTo>
                <a:cubicBezTo>
                  <a:pt x="46940" y="118720"/>
                  <a:pt x="58610" y="130390"/>
                  <a:pt x="73018" y="130390"/>
                </a:cubicBezTo>
                <a:close/>
                <a:moveTo>
                  <a:pt x="119959" y="138214"/>
                </a:moveTo>
                <a:cubicBezTo>
                  <a:pt x="124277" y="138214"/>
                  <a:pt x="127782" y="134708"/>
                  <a:pt x="127782" y="130390"/>
                </a:cubicBezTo>
                <a:cubicBezTo>
                  <a:pt x="127782" y="126072"/>
                  <a:pt x="124277" y="122567"/>
                  <a:pt x="119959" y="122567"/>
                </a:cubicBezTo>
                <a:cubicBezTo>
                  <a:pt x="115641" y="122567"/>
                  <a:pt x="112136" y="126072"/>
                  <a:pt x="112136" y="130390"/>
                </a:cubicBezTo>
                <a:cubicBezTo>
                  <a:pt x="112136" y="134708"/>
                  <a:pt x="115641" y="138214"/>
                  <a:pt x="119959" y="13821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3" name="Text 41"/>
          <p:cNvSpPr/>
          <p:nvPr/>
        </p:nvSpPr>
        <p:spPr>
          <a:xfrm>
            <a:off x="6539587" y="1268435"/>
            <a:ext cx="5274021" cy="233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4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Procedura de Depunere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35136" y="1606407"/>
            <a:ext cx="5390850" cy="675943"/>
          </a:xfrm>
          <a:custGeom>
            <a:avLst/>
            <a:gdLst/>
            <a:ahLst/>
            <a:cxnLst/>
            <a:rect l="l" t="t" r="r" b="b"/>
            <a:pathLst>
              <a:path w="5390850" h="675943">
                <a:moveTo>
                  <a:pt x="33378" y="0"/>
                </a:moveTo>
                <a:lnTo>
                  <a:pt x="5357472" y="0"/>
                </a:lnTo>
                <a:cubicBezTo>
                  <a:pt x="5375906" y="0"/>
                  <a:pt x="5390850" y="14944"/>
                  <a:pt x="5390850" y="33378"/>
                </a:cubicBezTo>
                <a:lnTo>
                  <a:pt x="5390850" y="642564"/>
                </a:lnTo>
                <a:cubicBezTo>
                  <a:pt x="5390850" y="660999"/>
                  <a:pt x="5375906" y="675943"/>
                  <a:pt x="5357472" y="675943"/>
                </a:cubicBezTo>
                <a:lnTo>
                  <a:pt x="33378" y="675943"/>
                </a:lnTo>
                <a:cubicBezTo>
                  <a:pt x="14944" y="675943"/>
                  <a:pt x="0" y="660999"/>
                  <a:pt x="0" y="642564"/>
                </a:cubicBezTo>
                <a:lnTo>
                  <a:pt x="0" y="33378"/>
                </a:lnTo>
                <a:cubicBezTo>
                  <a:pt x="0" y="14956"/>
                  <a:pt x="14956" y="0"/>
                  <a:pt x="33378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6439448" y="1710719"/>
            <a:ext cx="200279" cy="200279"/>
          </a:xfrm>
          <a:custGeom>
            <a:avLst/>
            <a:gdLst/>
            <a:ahLst/>
            <a:cxnLst/>
            <a:rect l="l" t="t" r="r" b="b"/>
            <a:pathLst>
              <a:path w="200279" h="200279">
                <a:moveTo>
                  <a:pt x="100140" y="0"/>
                </a:moveTo>
                <a:lnTo>
                  <a:pt x="100140" y="0"/>
                </a:lnTo>
                <a:cubicBezTo>
                  <a:pt x="155445" y="0"/>
                  <a:pt x="200279" y="44834"/>
                  <a:pt x="200279" y="100140"/>
                </a:cubicBezTo>
                <a:lnTo>
                  <a:pt x="200279" y="100140"/>
                </a:lnTo>
                <a:cubicBezTo>
                  <a:pt x="200279" y="155445"/>
                  <a:pt x="155445" y="200279"/>
                  <a:pt x="100140" y="200279"/>
                </a:cubicBezTo>
                <a:lnTo>
                  <a:pt x="100140" y="200279"/>
                </a:lnTo>
                <a:cubicBezTo>
                  <a:pt x="44834" y="200279"/>
                  <a:pt x="0" y="155445"/>
                  <a:pt x="0" y="100140"/>
                </a:cubicBezTo>
                <a:lnTo>
                  <a:pt x="0" y="100140"/>
                </a:lnTo>
                <a:cubicBezTo>
                  <a:pt x="0" y="44834"/>
                  <a:pt x="44834" y="0"/>
                  <a:pt x="10014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6" name="Text 44"/>
          <p:cNvSpPr/>
          <p:nvPr/>
        </p:nvSpPr>
        <p:spPr>
          <a:xfrm>
            <a:off x="6414413" y="1710719"/>
            <a:ext cx="250349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9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706487" y="1710719"/>
            <a:ext cx="1093191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Încărcarea Online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706487" y="1977758"/>
            <a:ext cx="4981947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Produsul video trebuie încărcat pe pagina instituției de pe rețelele sociale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35136" y="2390834"/>
            <a:ext cx="5390850" cy="876222"/>
          </a:xfrm>
          <a:custGeom>
            <a:avLst/>
            <a:gdLst/>
            <a:ahLst/>
            <a:cxnLst/>
            <a:rect l="l" t="t" r="r" b="b"/>
            <a:pathLst>
              <a:path w="5390850" h="876222">
                <a:moveTo>
                  <a:pt x="33384" y="0"/>
                </a:moveTo>
                <a:lnTo>
                  <a:pt x="5357466" y="0"/>
                </a:lnTo>
                <a:cubicBezTo>
                  <a:pt x="5375904" y="0"/>
                  <a:pt x="5390850" y="14947"/>
                  <a:pt x="5390850" y="33384"/>
                </a:cubicBezTo>
                <a:lnTo>
                  <a:pt x="5390850" y="842838"/>
                </a:lnTo>
                <a:cubicBezTo>
                  <a:pt x="5390850" y="861275"/>
                  <a:pt x="5375904" y="876222"/>
                  <a:pt x="5357466" y="876222"/>
                </a:cubicBezTo>
                <a:lnTo>
                  <a:pt x="33384" y="876222"/>
                </a:lnTo>
                <a:cubicBezTo>
                  <a:pt x="14947" y="876222"/>
                  <a:pt x="0" y="861275"/>
                  <a:pt x="0" y="842838"/>
                </a:cubicBezTo>
                <a:lnTo>
                  <a:pt x="0" y="33384"/>
                </a:lnTo>
                <a:cubicBezTo>
                  <a:pt x="0" y="14959"/>
                  <a:pt x="14959" y="0"/>
                  <a:pt x="33384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439448" y="2495146"/>
            <a:ext cx="200279" cy="200279"/>
          </a:xfrm>
          <a:custGeom>
            <a:avLst/>
            <a:gdLst/>
            <a:ahLst/>
            <a:cxnLst/>
            <a:rect l="l" t="t" r="r" b="b"/>
            <a:pathLst>
              <a:path w="200279" h="200279">
                <a:moveTo>
                  <a:pt x="100140" y="0"/>
                </a:moveTo>
                <a:lnTo>
                  <a:pt x="100140" y="0"/>
                </a:lnTo>
                <a:cubicBezTo>
                  <a:pt x="155445" y="0"/>
                  <a:pt x="200279" y="44834"/>
                  <a:pt x="200279" y="100140"/>
                </a:cubicBezTo>
                <a:lnTo>
                  <a:pt x="200279" y="100140"/>
                </a:lnTo>
                <a:cubicBezTo>
                  <a:pt x="200279" y="155445"/>
                  <a:pt x="155445" y="200279"/>
                  <a:pt x="100140" y="200279"/>
                </a:cubicBezTo>
                <a:lnTo>
                  <a:pt x="100140" y="200279"/>
                </a:lnTo>
                <a:cubicBezTo>
                  <a:pt x="44834" y="200279"/>
                  <a:pt x="0" y="155445"/>
                  <a:pt x="0" y="100140"/>
                </a:cubicBezTo>
                <a:lnTo>
                  <a:pt x="0" y="100140"/>
                </a:lnTo>
                <a:cubicBezTo>
                  <a:pt x="0" y="44834"/>
                  <a:pt x="44834" y="0"/>
                  <a:pt x="10014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1" name="Text 49"/>
          <p:cNvSpPr/>
          <p:nvPr/>
        </p:nvSpPr>
        <p:spPr>
          <a:xfrm>
            <a:off x="6414413" y="2495146"/>
            <a:ext cx="250349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9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706487" y="2495146"/>
            <a:ext cx="1802513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Evaluare pe Baza Vizualizărilor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706487" y="2762185"/>
            <a:ext cx="4981947" cy="400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În baza aprecierilor și vizualizărilor produsului video de pe pagina instituției se va face punctajul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180754" y="3538267"/>
            <a:ext cx="5682924" cy="1635614"/>
          </a:xfrm>
          <a:custGeom>
            <a:avLst/>
            <a:gdLst/>
            <a:ahLst/>
            <a:cxnLst/>
            <a:rect l="l" t="t" r="r" b="b"/>
            <a:pathLst>
              <a:path w="5682924" h="1635614">
                <a:moveTo>
                  <a:pt x="33380" y="0"/>
                </a:moveTo>
                <a:lnTo>
                  <a:pt x="5616158" y="0"/>
                </a:lnTo>
                <a:cubicBezTo>
                  <a:pt x="5653032" y="0"/>
                  <a:pt x="5682924" y="29892"/>
                  <a:pt x="5682924" y="66766"/>
                </a:cubicBezTo>
                <a:lnTo>
                  <a:pt x="5682924" y="1568848"/>
                </a:lnTo>
                <a:cubicBezTo>
                  <a:pt x="5682924" y="1605722"/>
                  <a:pt x="5653032" y="1635614"/>
                  <a:pt x="5616158" y="1635614"/>
                </a:cubicBezTo>
                <a:lnTo>
                  <a:pt x="33380" y="1635614"/>
                </a:lnTo>
                <a:cubicBezTo>
                  <a:pt x="14945" y="1635614"/>
                  <a:pt x="0" y="1620669"/>
                  <a:pt x="0" y="1602234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5" name="Shape 53"/>
          <p:cNvSpPr/>
          <p:nvPr/>
        </p:nvSpPr>
        <p:spPr>
          <a:xfrm>
            <a:off x="6180754" y="3538267"/>
            <a:ext cx="33380" cy="1635614"/>
          </a:xfrm>
          <a:custGeom>
            <a:avLst/>
            <a:gdLst/>
            <a:ahLst/>
            <a:cxnLst/>
            <a:rect l="l" t="t" r="r" b="b"/>
            <a:pathLst>
              <a:path w="33380" h="1635614">
                <a:moveTo>
                  <a:pt x="33380" y="0"/>
                </a:moveTo>
                <a:lnTo>
                  <a:pt x="33380" y="0"/>
                </a:lnTo>
                <a:lnTo>
                  <a:pt x="33380" y="1635614"/>
                </a:lnTo>
                <a:lnTo>
                  <a:pt x="33380" y="1635614"/>
                </a:lnTo>
                <a:cubicBezTo>
                  <a:pt x="14945" y="1635614"/>
                  <a:pt x="0" y="1620669"/>
                  <a:pt x="0" y="1602234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6" name="Shape 54"/>
          <p:cNvSpPr/>
          <p:nvPr/>
        </p:nvSpPr>
        <p:spPr>
          <a:xfrm>
            <a:off x="6341394" y="3705166"/>
            <a:ext cx="187762" cy="166899"/>
          </a:xfrm>
          <a:custGeom>
            <a:avLst/>
            <a:gdLst/>
            <a:ahLst/>
            <a:cxnLst/>
            <a:rect l="l" t="t" r="r" b="b"/>
            <a:pathLst>
              <a:path w="187762" h="166899">
                <a:moveTo>
                  <a:pt x="87655" y="17342"/>
                </a:moveTo>
                <a:lnTo>
                  <a:pt x="49646" y="59588"/>
                </a:lnTo>
                <a:cubicBezTo>
                  <a:pt x="48147" y="61251"/>
                  <a:pt x="48212" y="63826"/>
                  <a:pt x="49809" y="65423"/>
                </a:cubicBezTo>
                <a:cubicBezTo>
                  <a:pt x="59751" y="75366"/>
                  <a:pt x="75887" y="75366"/>
                  <a:pt x="85829" y="65423"/>
                </a:cubicBezTo>
                <a:lnTo>
                  <a:pt x="96195" y="55057"/>
                </a:lnTo>
                <a:cubicBezTo>
                  <a:pt x="97564" y="53688"/>
                  <a:pt x="99292" y="52938"/>
                  <a:pt x="101052" y="52808"/>
                </a:cubicBezTo>
                <a:cubicBezTo>
                  <a:pt x="103269" y="52612"/>
                  <a:pt x="105551" y="53362"/>
                  <a:pt x="107246" y="55057"/>
                </a:cubicBezTo>
                <a:lnTo>
                  <a:pt x="164813" y="112136"/>
                </a:lnTo>
                <a:lnTo>
                  <a:pt x="187762" y="93881"/>
                </a:lnTo>
                <a:lnTo>
                  <a:pt x="187762" y="0"/>
                </a:lnTo>
                <a:lnTo>
                  <a:pt x="151253" y="20862"/>
                </a:lnTo>
                <a:lnTo>
                  <a:pt x="143494" y="15679"/>
                </a:lnTo>
                <a:cubicBezTo>
                  <a:pt x="138344" y="12257"/>
                  <a:pt x="132313" y="10431"/>
                  <a:pt x="126120" y="10431"/>
                </a:cubicBezTo>
                <a:lnTo>
                  <a:pt x="103171" y="10431"/>
                </a:lnTo>
                <a:cubicBezTo>
                  <a:pt x="102813" y="10431"/>
                  <a:pt x="102421" y="10431"/>
                  <a:pt x="102063" y="10464"/>
                </a:cubicBezTo>
                <a:cubicBezTo>
                  <a:pt x="96554" y="10757"/>
                  <a:pt x="91371" y="13235"/>
                  <a:pt x="87655" y="17342"/>
                </a:cubicBezTo>
                <a:close/>
                <a:moveTo>
                  <a:pt x="38009" y="49124"/>
                </a:moveTo>
                <a:lnTo>
                  <a:pt x="72823" y="10431"/>
                </a:lnTo>
                <a:lnTo>
                  <a:pt x="59914" y="10431"/>
                </a:lnTo>
                <a:cubicBezTo>
                  <a:pt x="51602" y="10431"/>
                  <a:pt x="43648" y="13724"/>
                  <a:pt x="37781" y="19591"/>
                </a:cubicBezTo>
                <a:lnTo>
                  <a:pt x="0" y="62587"/>
                </a:lnTo>
                <a:lnTo>
                  <a:pt x="0" y="177331"/>
                </a:lnTo>
                <a:lnTo>
                  <a:pt x="46940" y="132998"/>
                </a:lnTo>
                <a:lnTo>
                  <a:pt x="50983" y="136355"/>
                </a:lnTo>
                <a:cubicBezTo>
                  <a:pt x="58480" y="142614"/>
                  <a:pt x="67933" y="146037"/>
                  <a:pt x="77680" y="146037"/>
                </a:cubicBezTo>
                <a:lnTo>
                  <a:pt x="82798" y="146037"/>
                </a:lnTo>
                <a:lnTo>
                  <a:pt x="80516" y="143755"/>
                </a:lnTo>
                <a:cubicBezTo>
                  <a:pt x="77452" y="140691"/>
                  <a:pt x="77452" y="135736"/>
                  <a:pt x="80516" y="132705"/>
                </a:cubicBezTo>
                <a:cubicBezTo>
                  <a:pt x="83580" y="129673"/>
                  <a:pt x="88535" y="129640"/>
                  <a:pt x="91566" y="132705"/>
                </a:cubicBezTo>
                <a:lnTo>
                  <a:pt x="104931" y="146070"/>
                </a:lnTo>
                <a:lnTo>
                  <a:pt x="107865" y="146070"/>
                </a:lnTo>
                <a:cubicBezTo>
                  <a:pt x="114091" y="146070"/>
                  <a:pt x="120187" y="144668"/>
                  <a:pt x="125729" y="142060"/>
                </a:cubicBezTo>
                <a:lnTo>
                  <a:pt x="117025" y="133324"/>
                </a:lnTo>
                <a:cubicBezTo>
                  <a:pt x="113961" y="130260"/>
                  <a:pt x="113961" y="125305"/>
                  <a:pt x="117025" y="122273"/>
                </a:cubicBezTo>
                <a:cubicBezTo>
                  <a:pt x="120089" y="119242"/>
                  <a:pt x="125044" y="119209"/>
                  <a:pt x="128076" y="122273"/>
                </a:cubicBezTo>
                <a:lnTo>
                  <a:pt x="138507" y="132705"/>
                </a:lnTo>
                <a:lnTo>
                  <a:pt x="144211" y="127000"/>
                </a:lnTo>
                <a:cubicBezTo>
                  <a:pt x="147113" y="124099"/>
                  <a:pt x="147960" y="119894"/>
                  <a:pt x="146689" y="116210"/>
                </a:cubicBezTo>
                <a:lnTo>
                  <a:pt x="101737" y="71617"/>
                </a:lnTo>
                <a:lnTo>
                  <a:pt x="96880" y="76474"/>
                </a:lnTo>
                <a:cubicBezTo>
                  <a:pt x="80809" y="92544"/>
                  <a:pt x="54796" y="92544"/>
                  <a:pt x="38726" y="76474"/>
                </a:cubicBezTo>
                <a:cubicBezTo>
                  <a:pt x="31228" y="68976"/>
                  <a:pt x="30935" y="56948"/>
                  <a:pt x="38009" y="49092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7" name="Text 55"/>
          <p:cNvSpPr/>
          <p:nvPr/>
        </p:nvSpPr>
        <p:spPr>
          <a:xfrm>
            <a:off x="6539587" y="3671786"/>
            <a:ext cx="5274021" cy="233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4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Suport Consultativ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330963" y="4005585"/>
            <a:ext cx="546595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Participanții pot beneficia de suport consultativ din partea: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30963" y="4339384"/>
            <a:ext cx="166899" cy="133520"/>
          </a:xfrm>
          <a:custGeom>
            <a:avLst/>
            <a:gdLst/>
            <a:ahLst/>
            <a:cxnLst/>
            <a:rect l="l" t="t" r="r" b="b"/>
            <a:pathLst>
              <a:path w="166899" h="133520">
                <a:moveTo>
                  <a:pt x="33380" y="25035"/>
                </a:moveTo>
                <a:cubicBezTo>
                  <a:pt x="33380" y="15829"/>
                  <a:pt x="40864" y="8345"/>
                  <a:pt x="50070" y="8345"/>
                </a:cubicBezTo>
                <a:lnTo>
                  <a:pt x="141864" y="8345"/>
                </a:lnTo>
                <a:cubicBezTo>
                  <a:pt x="151070" y="8345"/>
                  <a:pt x="158554" y="15829"/>
                  <a:pt x="158554" y="25035"/>
                </a:cubicBezTo>
                <a:lnTo>
                  <a:pt x="158554" y="87622"/>
                </a:lnTo>
                <a:lnTo>
                  <a:pt x="133520" y="87622"/>
                </a:lnTo>
                <a:lnTo>
                  <a:pt x="133520" y="83450"/>
                </a:lnTo>
                <a:cubicBezTo>
                  <a:pt x="133520" y="78834"/>
                  <a:pt x="129790" y="75105"/>
                  <a:pt x="125175" y="75105"/>
                </a:cubicBezTo>
                <a:lnTo>
                  <a:pt x="108485" y="75105"/>
                </a:lnTo>
                <a:cubicBezTo>
                  <a:pt x="103869" y="75105"/>
                  <a:pt x="100140" y="78834"/>
                  <a:pt x="100140" y="83450"/>
                </a:cubicBezTo>
                <a:lnTo>
                  <a:pt x="100140" y="87622"/>
                </a:lnTo>
                <a:lnTo>
                  <a:pt x="66473" y="87622"/>
                </a:lnTo>
                <a:cubicBezTo>
                  <a:pt x="69315" y="82720"/>
                  <a:pt x="70932" y="77008"/>
                  <a:pt x="70932" y="70932"/>
                </a:cubicBezTo>
                <a:cubicBezTo>
                  <a:pt x="70932" y="52495"/>
                  <a:pt x="55990" y="37552"/>
                  <a:pt x="37552" y="37552"/>
                </a:cubicBezTo>
                <a:cubicBezTo>
                  <a:pt x="36144" y="37552"/>
                  <a:pt x="34736" y="37631"/>
                  <a:pt x="33380" y="37813"/>
                </a:cubicBezTo>
                <a:lnTo>
                  <a:pt x="33380" y="25035"/>
                </a:lnTo>
                <a:close/>
                <a:moveTo>
                  <a:pt x="86840" y="116830"/>
                </a:moveTo>
                <a:cubicBezTo>
                  <a:pt x="85510" y="110519"/>
                  <a:pt x="82589" y="104808"/>
                  <a:pt x="78469" y="100140"/>
                </a:cubicBezTo>
                <a:lnTo>
                  <a:pt x="158554" y="100140"/>
                </a:lnTo>
                <a:cubicBezTo>
                  <a:pt x="158554" y="109345"/>
                  <a:pt x="151070" y="116830"/>
                  <a:pt x="141864" y="116830"/>
                </a:cubicBezTo>
                <a:lnTo>
                  <a:pt x="86840" y="116830"/>
                </a:lnTo>
                <a:close/>
                <a:moveTo>
                  <a:pt x="16690" y="70932"/>
                </a:moveTo>
                <a:cubicBezTo>
                  <a:pt x="16690" y="59418"/>
                  <a:pt x="26038" y="50070"/>
                  <a:pt x="37552" y="50070"/>
                </a:cubicBezTo>
                <a:cubicBezTo>
                  <a:pt x="49067" y="50070"/>
                  <a:pt x="58415" y="59418"/>
                  <a:pt x="58415" y="70932"/>
                </a:cubicBezTo>
                <a:cubicBezTo>
                  <a:pt x="58415" y="82447"/>
                  <a:pt x="49067" y="91795"/>
                  <a:pt x="37552" y="91795"/>
                </a:cubicBezTo>
                <a:cubicBezTo>
                  <a:pt x="26038" y="91795"/>
                  <a:pt x="16690" y="82447"/>
                  <a:pt x="16690" y="70932"/>
                </a:cubicBezTo>
                <a:close/>
                <a:moveTo>
                  <a:pt x="0" y="125175"/>
                </a:moveTo>
                <a:cubicBezTo>
                  <a:pt x="0" y="111353"/>
                  <a:pt x="11214" y="100140"/>
                  <a:pt x="25035" y="100140"/>
                </a:cubicBezTo>
                <a:lnTo>
                  <a:pt x="50070" y="100140"/>
                </a:lnTo>
                <a:cubicBezTo>
                  <a:pt x="63891" y="100140"/>
                  <a:pt x="75105" y="111353"/>
                  <a:pt x="75105" y="125175"/>
                </a:cubicBezTo>
                <a:cubicBezTo>
                  <a:pt x="75105" y="129790"/>
                  <a:pt x="71376" y="133520"/>
                  <a:pt x="66760" y="133520"/>
                </a:cubicBezTo>
                <a:lnTo>
                  <a:pt x="8345" y="133520"/>
                </a:lnTo>
                <a:cubicBezTo>
                  <a:pt x="3729" y="133520"/>
                  <a:pt x="0" y="129790"/>
                  <a:pt x="0" y="12517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0" name="Text 58"/>
          <p:cNvSpPr/>
          <p:nvPr/>
        </p:nvSpPr>
        <p:spPr>
          <a:xfrm>
            <a:off x="6564622" y="4306004"/>
            <a:ext cx="1126571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Cadrelor didactice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364343" y="4606423"/>
            <a:ext cx="100140" cy="133520"/>
          </a:xfrm>
          <a:custGeom>
            <a:avLst/>
            <a:gdLst/>
            <a:ahLst/>
            <a:cxnLst/>
            <a:rect l="l" t="t" r="r" b="b"/>
            <a:pathLst>
              <a:path w="100140" h="133520">
                <a:moveTo>
                  <a:pt x="16690" y="0"/>
                </a:moveTo>
                <a:cubicBezTo>
                  <a:pt x="7484" y="0"/>
                  <a:pt x="0" y="7484"/>
                  <a:pt x="0" y="16690"/>
                </a:cubicBezTo>
                <a:lnTo>
                  <a:pt x="0" y="116830"/>
                </a:lnTo>
                <a:cubicBezTo>
                  <a:pt x="0" y="126035"/>
                  <a:pt x="7484" y="133520"/>
                  <a:pt x="16690" y="133520"/>
                </a:cubicBezTo>
                <a:lnTo>
                  <a:pt x="83450" y="133520"/>
                </a:lnTo>
                <a:cubicBezTo>
                  <a:pt x="92655" y="133520"/>
                  <a:pt x="100140" y="126035"/>
                  <a:pt x="100140" y="116830"/>
                </a:cubicBezTo>
                <a:lnTo>
                  <a:pt x="100140" y="16690"/>
                </a:lnTo>
                <a:cubicBezTo>
                  <a:pt x="100140" y="7484"/>
                  <a:pt x="92655" y="0"/>
                  <a:pt x="83450" y="0"/>
                </a:cubicBezTo>
                <a:lnTo>
                  <a:pt x="16690" y="0"/>
                </a:lnTo>
                <a:close/>
                <a:moveTo>
                  <a:pt x="45897" y="91795"/>
                </a:moveTo>
                <a:lnTo>
                  <a:pt x="54242" y="91795"/>
                </a:lnTo>
                <a:cubicBezTo>
                  <a:pt x="58858" y="91795"/>
                  <a:pt x="62587" y="95524"/>
                  <a:pt x="62587" y="100140"/>
                </a:cubicBezTo>
                <a:lnTo>
                  <a:pt x="62587" y="121002"/>
                </a:lnTo>
                <a:lnTo>
                  <a:pt x="37552" y="121002"/>
                </a:lnTo>
                <a:lnTo>
                  <a:pt x="37552" y="100140"/>
                </a:lnTo>
                <a:cubicBezTo>
                  <a:pt x="37552" y="95524"/>
                  <a:pt x="41282" y="91795"/>
                  <a:pt x="45897" y="91795"/>
                </a:cubicBezTo>
                <a:close/>
                <a:moveTo>
                  <a:pt x="25035" y="29207"/>
                </a:moveTo>
                <a:cubicBezTo>
                  <a:pt x="25035" y="26913"/>
                  <a:pt x="26913" y="25035"/>
                  <a:pt x="29207" y="25035"/>
                </a:cubicBezTo>
                <a:lnTo>
                  <a:pt x="37552" y="25035"/>
                </a:lnTo>
                <a:cubicBezTo>
                  <a:pt x="39847" y="25035"/>
                  <a:pt x="41725" y="26913"/>
                  <a:pt x="41725" y="29207"/>
                </a:cubicBezTo>
                <a:lnTo>
                  <a:pt x="41725" y="37552"/>
                </a:lnTo>
                <a:cubicBezTo>
                  <a:pt x="41725" y="39847"/>
                  <a:pt x="39847" y="41725"/>
                  <a:pt x="37552" y="41725"/>
                </a:cubicBezTo>
                <a:lnTo>
                  <a:pt x="29207" y="41725"/>
                </a:lnTo>
                <a:cubicBezTo>
                  <a:pt x="26913" y="41725"/>
                  <a:pt x="25035" y="39847"/>
                  <a:pt x="25035" y="37552"/>
                </a:cubicBezTo>
                <a:lnTo>
                  <a:pt x="25035" y="29207"/>
                </a:lnTo>
                <a:close/>
                <a:moveTo>
                  <a:pt x="62587" y="25035"/>
                </a:moveTo>
                <a:lnTo>
                  <a:pt x="70932" y="25035"/>
                </a:lnTo>
                <a:cubicBezTo>
                  <a:pt x="73227" y="25035"/>
                  <a:pt x="75105" y="26913"/>
                  <a:pt x="75105" y="29207"/>
                </a:cubicBezTo>
                <a:lnTo>
                  <a:pt x="75105" y="37552"/>
                </a:lnTo>
                <a:cubicBezTo>
                  <a:pt x="75105" y="39847"/>
                  <a:pt x="73227" y="41725"/>
                  <a:pt x="70932" y="41725"/>
                </a:cubicBezTo>
                <a:lnTo>
                  <a:pt x="62587" y="41725"/>
                </a:lnTo>
                <a:cubicBezTo>
                  <a:pt x="60292" y="41725"/>
                  <a:pt x="58415" y="39847"/>
                  <a:pt x="58415" y="37552"/>
                </a:cubicBezTo>
                <a:lnTo>
                  <a:pt x="58415" y="29207"/>
                </a:lnTo>
                <a:cubicBezTo>
                  <a:pt x="58415" y="26913"/>
                  <a:pt x="60292" y="25035"/>
                  <a:pt x="62587" y="25035"/>
                </a:cubicBezTo>
                <a:close/>
                <a:moveTo>
                  <a:pt x="25035" y="62587"/>
                </a:moveTo>
                <a:cubicBezTo>
                  <a:pt x="25035" y="60292"/>
                  <a:pt x="26913" y="58415"/>
                  <a:pt x="29207" y="58415"/>
                </a:cubicBezTo>
                <a:lnTo>
                  <a:pt x="37552" y="58415"/>
                </a:lnTo>
                <a:cubicBezTo>
                  <a:pt x="39847" y="58415"/>
                  <a:pt x="41725" y="60292"/>
                  <a:pt x="41725" y="62587"/>
                </a:cubicBezTo>
                <a:lnTo>
                  <a:pt x="41725" y="70932"/>
                </a:lnTo>
                <a:cubicBezTo>
                  <a:pt x="41725" y="73227"/>
                  <a:pt x="39847" y="75105"/>
                  <a:pt x="37552" y="75105"/>
                </a:cubicBezTo>
                <a:lnTo>
                  <a:pt x="29207" y="75105"/>
                </a:lnTo>
                <a:cubicBezTo>
                  <a:pt x="26913" y="75105"/>
                  <a:pt x="25035" y="73227"/>
                  <a:pt x="25035" y="70932"/>
                </a:cubicBezTo>
                <a:lnTo>
                  <a:pt x="25035" y="62587"/>
                </a:lnTo>
                <a:close/>
                <a:moveTo>
                  <a:pt x="62587" y="58415"/>
                </a:moveTo>
                <a:lnTo>
                  <a:pt x="70932" y="58415"/>
                </a:lnTo>
                <a:cubicBezTo>
                  <a:pt x="73227" y="58415"/>
                  <a:pt x="75105" y="60292"/>
                  <a:pt x="75105" y="62587"/>
                </a:cubicBezTo>
                <a:lnTo>
                  <a:pt x="75105" y="70932"/>
                </a:lnTo>
                <a:cubicBezTo>
                  <a:pt x="75105" y="73227"/>
                  <a:pt x="73227" y="75105"/>
                  <a:pt x="70932" y="75105"/>
                </a:cubicBezTo>
                <a:lnTo>
                  <a:pt x="62587" y="75105"/>
                </a:lnTo>
                <a:cubicBezTo>
                  <a:pt x="60292" y="75105"/>
                  <a:pt x="58415" y="73227"/>
                  <a:pt x="58415" y="70932"/>
                </a:cubicBezTo>
                <a:lnTo>
                  <a:pt x="58415" y="62587"/>
                </a:lnTo>
                <a:cubicBezTo>
                  <a:pt x="58415" y="60292"/>
                  <a:pt x="60292" y="58415"/>
                  <a:pt x="62587" y="5841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2" name="Text 60"/>
          <p:cNvSpPr/>
          <p:nvPr/>
        </p:nvSpPr>
        <p:spPr>
          <a:xfrm>
            <a:off x="6564622" y="4573043"/>
            <a:ext cx="1585544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Autorităților publice locale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347653" y="4873462"/>
            <a:ext cx="133520" cy="133520"/>
          </a:xfrm>
          <a:custGeom>
            <a:avLst/>
            <a:gdLst/>
            <a:ahLst/>
            <a:cxnLst/>
            <a:rect l="l" t="t" r="r" b="b"/>
            <a:pathLst>
              <a:path w="133520" h="133520">
                <a:moveTo>
                  <a:pt x="62248" y="1330"/>
                </a:moveTo>
                <a:cubicBezTo>
                  <a:pt x="64986" y="-443"/>
                  <a:pt x="68533" y="-443"/>
                  <a:pt x="71271" y="1330"/>
                </a:cubicBezTo>
                <a:lnTo>
                  <a:pt x="129686" y="38882"/>
                </a:lnTo>
                <a:cubicBezTo>
                  <a:pt x="132789" y="40890"/>
                  <a:pt x="134224" y="44698"/>
                  <a:pt x="133180" y="48244"/>
                </a:cubicBezTo>
                <a:cubicBezTo>
                  <a:pt x="132137" y="51791"/>
                  <a:pt x="128878" y="54242"/>
                  <a:pt x="125175" y="54242"/>
                </a:cubicBezTo>
                <a:lnTo>
                  <a:pt x="116830" y="54242"/>
                </a:lnTo>
                <a:lnTo>
                  <a:pt x="116830" y="108485"/>
                </a:lnTo>
                <a:lnTo>
                  <a:pt x="130182" y="118499"/>
                </a:lnTo>
                <a:cubicBezTo>
                  <a:pt x="132294" y="120063"/>
                  <a:pt x="133520" y="122541"/>
                  <a:pt x="133520" y="125175"/>
                </a:cubicBezTo>
                <a:cubicBezTo>
                  <a:pt x="133520" y="129790"/>
                  <a:pt x="129790" y="133520"/>
                  <a:pt x="125175" y="133520"/>
                </a:cubicBezTo>
                <a:lnTo>
                  <a:pt x="8345" y="133520"/>
                </a:lnTo>
                <a:cubicBezTo>
                  <a:pt x="3729" y="133520"/>
                  <a:pt x="0" y="129790"/>
                  <a:pt x="0" y="125175"/>
                </a:cubicBezTo>
                <a:cubicBezTo>
                  <a:pt x="0" y="122541"/>
                  <a:pt x="1226" y="120063"/>
                  <a:pt x="3338" y="118499"/>
                </a:cubicBezTo>
                <a:lnTo>
                  <a:pt x="16690" y="108485"/>
                </a:lnTo>
                <a:lnTo>
                  <a:pt x="16690" y="108485"/>
                </a:lnTo>
                <a:lnTo>
                  <a:pt x="16690" y="54242"/>
                </a:lnTo>
                <a:lnTo>
                  <a:pt x="8345" y="54242"/>
                </a:lnTo>
                <a:cubicBezTo>
                  <a:pt x="4642" y="54242"/>
                  <a:pt x="1382" y="51791"/>
                  <a:pt x="339" y="48244"/>
                </a:cubicBezTo>
                <a:cubicBezTo>
                  <a:pt x="-704" y="44698"/>
                  <a:pt x="730" y="40864"/>
                  <a:pt x="3833" y="38882"/>
                </a:cubicBezTo>
                <a:lnTo>
                  <a:pt x="62248" y="1330"/>
                </a:lnTo>
                <a:close/>
                <a:moveTo>
                  <a:pt x="87622" y="54242"/>
                </a:moveTo>
                <a:lnTo>
                  <a:pt x="87622" y="108485"/>
                </a:lnTo>
                <a:lnTo>
                  <a:pt x="104312" y="108485"/>
                </a:lnTo>
                <a:lnTo>
                  <a:pt x="104312" y="54242"/>
                </a:lnTo>
                <a:lnTo>
                  <a:pt x="87622" y="54242"/>
                </a:lnTo>
                <a:close/>
                <a:moveTo>
                  <a:pt x="58415" y="108485"/>
                </a:moveTo>
                <a:lnTo>
                  <a:pt x="75105" y="108485"/>
                </a:lnTo>
                <a:lnTo>
                  <a:pt x="75105" y="54242"/>
                </a:lnTo>
                <a:lnTo>
                  <a:pt x="58415" y="54242"/>
                </a:lnTo>
                <a:lnTo>
                  <a:pt x="58415" y="108485"/>
                </a:lnTo>
                <a:close/>
                <a:moveTo>
                  <a:pt x="29207" y="54242"/>
                </a:moveTo>
                <a:lnTo>
                  <a:pt x="29207" y="108485"/>
                </a:lnTo>
                <a:lnTo>
                  <a:pt x="45897" y="108485"/>
                </a:lnTo>
                <a:lnTo>
                  <a:pt x="45897" y="54242"/>
                </a:lnTo>
                <a:lnTo>
                  <a:pt x="29207" y="54242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4" name="Text 62"/>
          <p:cNvSpPr/>
          <p:nvPr/>
        </p:nvSpPr>
        <p:spPr>
          <a:xfrm>
            <a:off x="6564622" y="4840082"/>
            <a:ext cx="3680131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Instituțiilor culturale (muzee, biblioteci, arhive, centre culturale)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168236" y="5311573"/>
            <a:ext cx="5691269" cy="609183"/>
          </a:xfrm>
          <a:custGeom>
            <a:avLst/>
            <a:gdLst/>
            <a:ahLst/>
            <a:cxnLst/>
            <a:rect l="l" t="t" r="r" b="b"/>
            <a:pathLst>
              <a:path w="5691269" h="609183">
                <a:moveTo>
                  <a:pt x="66760" y="0"/>
                </a:moveTo>
                <a:lnTo>
                  <a:pt x="5624509" y="0"/>
                </a:lnTo>
                <a:cubicBezTo>
                  <a:pt x="5661379" y="0"/>
                  <a:pt x="5691269" y="29890"/>
                  <a:pt x="5691269" y="66760"/>
                </a:cubicBezTo>
                <a:lnTo>
                  <a:pt x="5691269" y="542422"/>
                </a:lnTo>
                <a:cubicBezTo>
                  <a:pt x="5691269" y="579293"/>
                  <a:pt x="5661379" y="609183"/>
                  <a:pt x="5624509" y="609183"/>
                </a:cubicBezTo>
                <a:lnTo>
                  <a:pt x="66760" y="609183"/>
                </a:lnTo>
                <a:cubicBezTo>
                  <a:pt x="29890" y="609183"/>
                  <a:pt x="0" y="579293"/>
                  <a:pt x="0" y="542422"/>
                </a:cubicBezTo>
                <a:lnTo>
                  <a:pt x="0" y="66760"/>
                </a:lnTo>
                <a:cubicBezTo>
                  <a:pt x="0" y="29914"/>
                  <a:pt x="29914" y="0"/>
                  <a:pt x="6676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 w="12700">
            <a:solidFill>
              <a:srgbClr val="8B0000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6289238" y="5449265"/>
            <a:ext cx="133520" cy="133520"/>
          </a:xfrm>
          <a:custGeom>
            <a:avLst/>
            <a:gdLst/>
            <a:ahLst/>
            <a:cxnLst/>
            <a:rect l="l" t="t" r="r" b="b"/>
            <a:pathLst>
              <a:path w="133520" h="133520">
                <a:moveTo>
                  <a:pt x="66760" y="0"/>
                </a:moveTo>
                <a:cubicBezTo>
                  <a:pt x="70593" y="0"/>
                  <a:pt x="74114" y="2112"/>
                  <a:pt x="75939" y="5476"/>
                </a:cubicBezTo>
                <a:lnTo>
                  <a:pt x="132268" y="109789"/>
                </a:lnTo>
                <a:cubicBezTo>
                  <a:pt x="134015" y="113022"/>
                  <a:pt x="133937" y="116934"/>
                  <a:pt x="132059" y="120089"/>
                </a:cubicBezTo>
                <a:cubicBezTo>
                  <a:pt x="130182" y="123245"/>
                  <a:pt x="126765" y="125175"/>
                  <a:pt x="123088" y="125175"/>
                </a:cubicBezTo>
                <a:lnTo>
                  <a:pt x="10431" y="125175"/>
                </a:lnTo>
                <a:cubicBezTo>
                  <a:pt x="6754" y="125175"/>
                  <a:pt x="3364" y="123245"/>
                  <a:pt x="1460" y="120089"/>
                </a:cubicBezTo>
                <a:cubicBezTo>
                  <a:pt x="-443" y="116934"/>
                  <a:pt x="-495" y="113022"/>
                  <a:pt x="1252" y="109789"/>
                </a:cubicBezTo>
                <a:lnTo>
                  <a:pt x="57580" y="5476"/>
                </a:lnTo>
                <a:cubicBezTo>
                  <a:pt x="59406" y="2112"/>
                  <a:pt x="62926" y="0"/>
                  <a:pt x="66760" y="0"/>
                </a:cubicBezTo>
                <a:close/>
                <a:moveTo>
                  <a:pt x="66760" y="43811"/>
                </a:moveTo>
                <a:cubicBezTo>
                  <a:pt x="63291" y="43811"/>
                  <a:pt x="60501" y="46601"/>
                  <a:pt x="60501" y="50070"/>
                </a:cubicBezTo>
                <a:lnTo>
                  <a:pt x="60501" y="79277"/>
                </a:lnTo>
                <a:cubicBezTo>
                  <a:pt x="60501" y="82746"/>
                  <a:pt x="63291" y="85536"/>
                  <a:pt x="66760" y="85536"/>
                </a:cubicBezTo>
                <a:cubicBezTo>
                  <a:pt x="70228" y="85536"/>
                  <a:pt x="73018" y="82746"/>
                  <a:pt x="73018" y="79277"/>
                </a:cubicBezTo>
                <a:lnTo>
                  <a:pt x="73018" y="50070"/>
                </a:lnTo>
                <a:cubicBezTo>
                  <a:pt x="73018" y="46601"/>
                  <a:pt x="70228" y="43811"/>
                  <a:pt x="66760" y="43811"/>
                </a:cubicBezTo>
                <a:close/>
                <a:moveTo>
                  <a:pt x="73723" y="100140"/>
                </a:moveTo>
                <a:cubicBezTo>
                  <a:pt x="73881" y="97555"/>
                  <a:pt x="72592" y="95096"/>
                  <a:pt x="70377" y="93756"/>
                </a:cubicBezTo>
                <a:cubicBezTo>
                  <a:pt x="68161" y="92416"/>
                  <a:pt x="65385" y="92416"/>
                  <a:pt x="63169" y="93756"/>
                </a:cubicBezTo>
                <a:cubicBezTo>
                  <a:pt x="60953" y="95096"/>
                  <a:pt x="59665" y="97555"/>
                  <a:pt x="59823" y="100140"/>
                </a:cubicBezTo>
                <a:cubicBezTo>
                  <a:pt x="59665" y="102724"/>
                  <a:pt x="60953" y="105183"/>
                  <a:pt x="63169" y="106523"/>
                </a:cubicBezTo>
                <a:cubicBezTo>
                  <a:pt x="65385" y="107863"/>
                  <a:pt x="68161" y="107863"/>
                  <a:pt x="70377" y="106523"/>
                </a:cubicBezTo>
                <a:cubicBezTo>
                  <a:pt x="72592" y="105183"/>
                  <a:pt x="73881" y="102724"/>
                  <a:pt x="73723" y="10014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7" name="Text 65"/>
          <p:cNvSpPr/>
          <p:nvPr/>
        </p:nvSpPr>
        <p:spPr>
          <a:xfrm>
            <a:off x="6483314" y="5415885"/>
            <a:ext cx="5338638" cy="400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Responsabilitate:</a:t>
            </a:r>
            <a:pPr>
              <a:lnSpc>
                <a:spcPct val="130000"/>
              </a:lnSpc>
            </a:pPr>
            <a:r>
              <a:rPr lang="en-US" sz="105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Responsabilitatea pentru originalitatea, conținutul și corectitudinea istorică a produselor revine </a:t>
            </a:r>
            <a:pPr>
              <a:lnSpc>
                <a:spcPct val="130000"/>
              </a:lnSpc>
            </a:pPr>
            <a:r>
              <a:rPr lang="en-US" sz="105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exclusiv elevilor participanți</a:t>
            </a:r>
            <a:pPr>
              <a:lnSpc>
                <a:spcPct val="130000"/>
              </a:lnSpc>
            </a:pPr>
            <a:r>
              <a:rPr lang="en-US" sz="105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SECȚIUNEA IV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Etapele de Desfășurare a Concursului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920750"/>
            <a:ext cx="762000" cy="31750"/>
          </a:xfrm>
          <a:custGeom>
            <a:avLst/>
            <a:gdLst/>
            <a:ahLst/>
            <a:cxnLst/>
            <a:rect l="l" t="t" r="r" b="b"/>
            <a:pathLst>
              <a:path w="762000" h="31750">
                <a:moveTo>
                  <a:pt x="0" y="0"/>
                </a:moveTo>
                <a:lnTo>
                  <a:pt x="762000" y="0"/>
                </a:lnTo>
                <a:lnTo>
                  <a:pt x="76200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Text 3"/>
          <p:cNvSpPr/>
          <p:nvPr/>
        </p:nvSpPr>
        <p:spPr>
          <a:xfrm>
            <a:off x="317500" y="10160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Calendarul competiției pentru anul 2026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17500" y="1333500"/>
            <a:ext cx="2238375" cy="1809750"/>
          </a:xfrm>
          <a:custGeom>
            <a:avLst/>
            <a:gdLst/>
            <a:ahLst/>
            <a:cxnLst/>
            <a:rect l="l" t="t" r="r" b="b"/>
            <a:pathLst>
              <a:path w="2238375" h="1809750">
                <a:moveTo>
                  <a:pt x="63504" y="0"/>
                </a:moveTo>
                <a:lnTo>
                  <a:pt x="2174871" y="0"/>
                </a:lnTo>
                <a:cubicBezTo>
                  <a:pt x="2209943" y="0"/>
                  <a:pt x="2238375" y="28432"/>
                  <a:pt x="2238375" y="63504"/>
                </a:cubicBezTo>
                <a:lnTo>
                  <a:pt x="2238375" y="1746246"/>
                </a:lnTo>
                <a:cubicBezTo>
                  <a:pt x="2238375" y="1781318"/>
                  <a:pt x="2209943" y="1809750"/>
                  <a:pt x="2174871" y="1809750"/>
                </a:cubicBezTo>
                <a:lnTo>
                  <a:pt x="63504" y="1809750"/>
                </a:lnTo>
                <a:cubicBezTo>
                  <a:pt x="28432" y="1809750"/>
                  <a:pt x="0" y="1781318"/>
                  <a:pt x="0" y="1746246"/>
                </a:cubicBezTo>
                <a:lnTo>
                  <a:pt x="0" y="63504"/>
                </a:lnTo>
                <a:cubicBezTo>
                  <a:pt x="0" y="28432"/>
                  <a:pt x="28432" y="0"/>
                  <a:pt x="63504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212825" y="146050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Shape 6"/>
          <p:cNvSpPr/>
          <p:nvPr/>
        </p:nvSpPr>
        <p:spPr>
          <a:xfrm>
            <a:off x="1339825" y="1587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7625" y="119063"/>
                </a:moveTo>
                <a:lnTo>
                  <a:pt x="9116" y="119063"/>
                </a:lnTo>
                <a:cubicBezTo>
                  <a:pt x="-149" y="119063"/>
                  <a:pt x="-5842" y="108979"/>
                  <a:pt x="-1079" y="101017"/>
                </a:cubicBezTo>
                <a:lnTo>
                  <a:pt x="18604" y="68200"/>
                </a:lnTo>
                <a:cubicBezTo>
                  <a:pt x="21841" y="62805"/>
                  <a:pt x="27645" y="59531"/>
                  <a:pt x="33933" y="59531"/>
                </a:cubicBezTo>
                <a:lnTo>
                  <a:pt x="69279" y="59531"/>
                </a:lnTo>
                <a:cubicBezTo>
                  <a:pt x="97594" y="11571"/>
                  <a:pt x="139824" y="9153"/>
                  <a:pt x="168064" y="13283"/>
                </a:cubicBezTo>
                <a:cubicBezTo>
                  <a:pt x="172827" y="13990"/>
                  <a:pt x="176547" y="17711"/>
                  <a:pt x="177217" y="22436"/>
                </a:cubicBezTo>
                <a:cubicBezTo>
                  <a:pt x="181347" y="50676"/>
                  <a:pt x="178929" y="92906"/>
                  <a:pt x="130969" y="121221"/>
                </a:cubicBezTo>
                <a:lnTo>
                  <a:pt x="130969" y="156567"/>
                </a:lnTo>
                <a:cubicBezTo>
                  <a:pt x="130969" y="162855"/>
                  <a:pt x="127695" y="168659"/>
                  <a:pt x="122300" y="171896"/>
                </a:cubicBezTo>
                <a:lnTo>
                  <a:pt x="89483" y="191579"/>
                </a:lnTo>
                <a:cubicBezTo>
                  <a:pt x="81558" y="196342"/>
                  <a:pt x="71438" y="190612"/>
                  <a:pt x="71438" y="181384"/>
                </a:cubicBezTo>
                <a:lnTo>
                  <a:pt x="71438" y="142875"/>
                </a:lnTo>
                <a:cubicBezTo>
                  <a:pt x="71438" y="129741"/>
                  <a:pt x="60759" y="119063"/>
                  <a:pt x="47625" y="119063"/>
                </a:cubicBezTo>
                <a:lnTo>
                  <a:pt x="47588" y="119063"/>
                </a:lnTo>
                <a:close/>
                <a:moveTo>
                  <a:pt x="148828" y="59531"/>
                </a:moveTo>
                <a:cubicBezTo>
                  <a:pt x="148828" y="49674"/>
                  <a:pt x="140826" y="41672"/>
                  <a:pt x="130969" y="41672"/>
                </a:cubicBezTo>
                <a:cubicBezTo>
                  <a:pt x="121112" y="41672"/>
                  <a:pt x="113109" y="49674"/>
                  <a:pt x="113109" y="59531"/>
                </a:cubicBezTo>
                <a:cubicBezTo>
                  <a:pt x="113109" y="69388"/>
                  <a:pt x="121112" y="77391"/>
                  <a:pt x="130969" y="77391"/>
                </a:cubicBezTo>
                <a:cubicBezTo>
                  <a:pt x="140826" y="77391"/>
                  <a:pt x="148828" y="69388"/>
                  <a:pt x="148828" y="5953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9" name="Text 7"/>
          <p:cNvSpPr/>
          <p:nvPr/>
        </p:nvSpPr>
        <p:spPr>
          <a:xfrm>
            <a:off x="408781" y="2000250"/>
            <a:ext cx="2055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Etapa 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12750" y="2286000"/>
            <a:ext cx="2047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Lansarea Concursului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96875" y="2540000"/>
            <a:ext cx="20796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 Martie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16719" y="2857500"/>
            <a:ext cx="2039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 ordinul MEC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2647900" y="1349375"/>
            <a:ext cx="2238375" cy="1793875"/>
          </a:xfrm>
          <a:custGeom>
            <a:avLst/>
            <a:gdLst/>
            <a:ahLst/>
            <a:cxnLst/>
            <a:rect l="l" t="t" r="r" b="b"/>
            <a:pathLst>
              <a:path w="2238375" h="1793875">
                <a:moveTo>
                  <a:pt x="31750" y="0"/>
                </a:moveTo>
                <a:lnTo>
                  <a:pt x="2206625" y="0"/>
                </a:lnTo>
                <a:cubicBezTo>
                  <a:pt x="2224148" y="0"/>
                  <a:pt x="2238375" y="14227"/>
                  <a:pt x="2238375" y="31750"/>
                </a:cubicBezTo>
                <a:lnTo>
                  <a:pt x="2238375" y="1730372"/>
                </a:lnTo>
                <a:cubicBezTo>
                  <a:pt x="2238375" y="1765444"/>
                  <a:pt x="2209944" y="1793875"/>
                  <a:pt x="2174872" y="1793875"/>
                </a:cubicBezTo>
                <a:lnTo>
                  <a:pt x="63503" y="1793875"/>
                </a:lnTo>
                <a:cubicBezTo>
                  <a:pt x="28431" y="1793875"/>
                  <a:pt x="0" y="1765444"/>
                  <a:pt x="0" y="1730372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4" name="Shape 12"/>
          <p:cNvSpPr/>
          <p:nvPr/>
        </p:nvSpPr>
        <p:spPr>
          <a:xfrm>
            <a:off x="2647900" y="1349375"/>
            <a:ext cx="2238375" cy="31750"/>
          </a:xfrm>
          <a:custGeom>
            <a:avLst/>
            <a:gdLst/>
            <a:ahLst/>
            <a:cxnLst/>
            <a:rect l="l" t="t" r="r" b="b"/>
            <a:pathLst>
              <a:path w="2238375" h="31750">
                <a:moveTo>
                  <a:pt x="31750" y="0"/>
                </a:moveTo>
                <a:lnTo>
                  <a:pt x="2206625" y="0"/>
                </a:lnTo>
                <a:cubicBezTo>
                  <a:pt x="2224148" y="0"/>
                  <a:pt x="2238375" y="14227"/>
                  <a:pt x="2238375" y="31750"/>
                </a:cubicBezTo>
                <a:lnTo>
                  <a:pt x="223837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5" name="Shape 13"/>
          <p:cNvSpPr/>
          <p:nvPr/>
        </p:nvSpPr>
        <p:spPr>
          <a:xfrm>
            <a:off x="3543226" y="149225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6" name="Shape 14"/>
          <p:cNvSpPr/>
          <p:nvPr/>
        </p:nvSpPr>
        <p:spPr>
          <a:xfrm>
            <a:off x="3658319" y="16192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35719" y="23812"/>
                </a:moveTo>
                <a:cubicBezTo>
                  <a:pt x="22585" y="23812"/>
                  <a:pt x="11906" y="34491"/>
                  <a:pt x="11906" y="47625"/>
                </a:cubicBezTo>
                <a:lnTo>
                  <a:pt x="11906" y="142875"/>
                </a:lnTo>
                <a:cubicBezTo>
                  <a:pt x="11906" y="156009"/>
                  <a:pt x="22585" y="166688"/>
                  <a:pt x="35719" y="166688"/>
                </a:cubicBezTo>
                <a:lnTo>
                  <a:pt x="130969" y="166688"/>
                </a:lnTo>
                <a:cubicBezTo>
                  <a:pt x="144103" y="166688"/>
                  <a:pt x="154781" y="156009"/>
                  <a:pt x="154781" y="142875"/>
                </a:cubicBezTo>
                <a:lnTo>
                  <a:pt x="154781" y="47625"/>
                </a:lnTo>
                <a:cubicBezTo>
                  <a:pt x="154781" y="34491"/>
                  <a:pt x="144103" y="23812"/>
                  <a:pt x="130969" y="23812"/>
                </a:cubicBezTo>
                <a:lnTo>
                  <a:pt x="35719" y="23812"/>
                </a:lnTo>
                <a:close/>
                <a:moveTo>
                  <a:pt x="172641" y="125016"/>
                </a:moveTo>
                <a:lnTo>
                  <a:pt x="199988" y="146893"/>
                </a:lnTo>
                <a:cubicBezTo>
                  <a:pt x="201550" y="148158"/>
                  <a:pt x="203485" y="148828"/>
                  <a:pt x="205494" y="148828"/>
                </a:cubicBezTo>
                <a:cubicBezTo>
                  <a:pt x="210369" y="148828"/>
                  <a:pt x="214313" y="144884"/>
                  <a:pt x="214313" y="140010"/>
                </a:cubicBezTo>
                <a:lnTo>
                  <a:pt x="214313" y="50490"/>
                </a:lnTo>
                <a:cubicBezTo>
                  <a:pt x="214313" y="45616"/>
                  <a:pt x="210369" y="41672"/>
                  <a:pt x="205494" y="41672"/>
                </a:cubicBezTo>
                <a:cubicBezTo>
                  <a:pt x="203485" y="41672"/>
                  <a:pt x="201550" y="42342"/>
                  <a:pt x="199988" y="43607"/>
                </a:cubicBezTo>
                <a:lnTo>
                  <a:pt x="172641" y="65484"/>
                </a:lnTo>
                <a:lnTo>
                  <a:pt x="172641" y="12501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2739182" y="2032000"/>
            <a:ext cx="2055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Etapa 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2743150" y="2317750"/>
            <a:ext cx="2047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Elaborarea Produselor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735213" y="2571750"/>
            <a:ext cx="2063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2-22 Martie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2747119" y="2857500"/>
            <a:ext cx="2039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2026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978301" y="1349375"/>
            <a:ext cx="2238375" cy="1793875"/>
          </a:xfrm>
          <a:custGeom>
            <a:avLst/>
            <a:gdLst/>
            <a:ahLst/>
            <a:cxnLst/>
            <a:rect l="l" t="t" r="r" b="b"/>
            <a:pathLst>
              <a:path w="2238375" h="1793875">
                <a:moveTo>
                  <a:pt x="31750" y="0"/>
                </a:moveTo>
                <a:lnTo>
                  <a:pt x="2206625" y="0"/>
                </a:lnTo>
                <a:cubicBezTo>
                  <a:pt x="2224148" y="0"/>
                  <a:pt x="2238375" y="14227"/>
                  <a:pt x="2238375" y="31750"/>
                </a:cubicBezTo>
                <a:lnTo>
                  <a:pt x="2238375" y="1730372"/>
                </a:lnTo>
                <a:cubicBezTo>
                  <a:pt x="2238375" y="1765444"/>
                  <a:pt x="2209944" y="1793875"/>
                  <a:pt x="2174872" y="1793875"/>
                </a:cubicBezTo>
                <a:lnTo>
                  <a:pt x="63503" y="1793875"/>
                </a:lnTo>
                <a:cubicBezTo>
                  <a:pt x="28431" y="1793875"/>
                  <a:pt x="0" y="1765444"/>
                  <a:pt x="0" y="1730372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2" name="Shape 20"/>
          <p:cNvSpPr/>
          <p:nvPr/>
        </p:nvSpPr>
        <p:spPr>
          <a:xfrm>
            <a:off x="4978301" y="1349375"/>
            <a:ext cx="2238375" cy="31750"/>
          </a:xfrm>
          <a:custGeom>
            <a:avLst/>
            <a:gdLst/>
            <a:ahLst/>
            <a:cxnLst/>
            <a:rect l="l" t="t" r="r" b="b"/>
            <a:pathLst>
              <a:path w="2238375" h="31750">
                <a:moveTo>
                  <a:pt x="31750" y="0"/>
                </a:moveTo>
                <a:lnTo>
                  <a:pt x="2206625" y="0"/>
                </a:lnTo>
                <a:cubicBezTo>
                  <a:pt x="2224148" y="0"/>
                  <a:pt x="2238375" y="14227"/>
                  <a:pt x="2238375" y="31750"/>
                </a:cubicBezTo>
                <a:lnTo>
                  <a:pt x="223837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3" name="Shape 21"/>
          <p:cNvSpPr/>
          <p:nvPr/>
        </p:nvSpPr>
        <p:spPr>
          <a:xfrm>
            <a:off x="5873626" y="149225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4" name="Shape 22"/>
          <p:cNvSpPr/>
          <p:nvPr/>
        </p:nvSpPr>
        <p:spPr>
          <a:xfrm>
            <a:off x="5988720" y="16192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99579" y="-9785"/>
                </a:moveTo>
                <a:cubicBezTo>
                  <a:pt x="203225" y="-11088"/>
                  <a:pt x="207243" y="-10158"/>
                  <a:pt x="209996" y="-7441"/>
                </a:cubicBezTo>
                <a:cubicBezTo>
                  <a:pt x="212750" y="-4725"/>
                  <a:pt x="213643" y="-670"/>
                  <a:pt x="212341" y="2977"/>
                </a:cubicBezTo>
                <a:lnTo>
                  <a:pt x="146112" y="187858"/>
                </a:lnTo>
                <a:cubicBezTo>
                  <a:pt x="144252" y="193030"/>
                  <a:pt x="139378" y="196453"/>
                  <a:pt x="133908" y="196453"/>
                </a:cubicBezTo>
                <a:cubicBezTo>
                  <a:pt x="128625" y="196453"/>
                  <a:pt x="123862" y="193253"/>
                  <a:pt x="121890" y="188379"/>
                </a:cubicBezTo>
                <a:lnTo>
                  <a:pt x="98003" y="129592"/>
                </a:lnTo>
                <a:cubicBezTo>
                  <a:pt x="96329" y="125499"/>
                  <a:pt x="97073" y="120811"/>
                  <a:pt x="99938" y="117463"/>
                </a:cubicBezTo>
                <a:lnTo>
                  <a:pt x="135099" y="75642"/>
                </a:lnTo>
                <a:cubicBezTo>
                  <a:pt x="136996" y="73372"/>
                  <a:pt x="136847" y="70061"/>
                  <a:pt x="134764" y="67977"/>
                </a:cubicBezTo>
                <a:cubicBezTo>
                  <a:pt x="132680" y="65894"/>
                  <a:pt x="129332" y="65745"/>
                  <a:pt x="127099" y="67642"/>
                </a:cubicBezTo>
                <a:lnTo>
                  <a:pt x="85279" y="102729"/>
                </a:lnTo>
                <a:cubicBezTo>
                  <a:pt x="81893" y="105556"/>
                  <a:pt x="77242" y="106300"/>
                  <a:pt x="73149" y="104663"/>
                </a:cubicBezTo>
                <a:lnTo>
                  <a:pt x="14176" y="80665"/>
                </a:lnTo>
                <a:cubicBezTo>
                  <a:pt x="9302" y="78693"/>
                  <a:pt x="6102" y="73930"/>
                  <a:pt x="6102" y="68647"/>
                </a:cubicBezTo>
                <a:cubicBezTo>
                  <a:pt x="6102" y="63178"/>
                  <a:pt x="9525" y="58303"/>
                  <a:pt x="14697" y="56443"/>
                </a:cubicBezTo>
                <a:lnTo>
                  <a:pt x="199579" y="-978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5" name="Text 23"/>
          <p:cNvSpPr/>
          <p:nvPr/>
        </p:nvSpPr>
        <p:spPr>
          <a:xfrm>
            <a:off x="5069582" y="2032000"/>
            <a:ext cx="2055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Etapa 3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073551" y="2317750"/>
            <a:ext cx="2047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Depunerea Ofertei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65613" y="2571750"/>
            <a:ext cx="2063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23-28 Martie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077520" y="2857500"/>
            <a:ext cx="2039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2026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308825" y="1349375"/>
            <a:ext cx="2238375" cy="1793875"/>
          </a:xfrm>
          <a:custGeom>
            <a:avLst/>
            <a:gdLst/>
            <a:ahLst/>
            <a:cxnLst/>
            <a:rect l="l" t="t" r="r" b="b"/>
            <a:pathLst>
              <a:path w="2238375" h="1793875">
                <a:moveTo>
                  <a:pt x="31750" y="0"/>
                </a:moveTo>
                <a:lnTo>
                  <a:pt x="2206625" y="0"/>
                </a:lnTo>
                <a:cubicBezTo>
                  <a:pt x="2224148" y="0"/>
                  <a:pt x="2238375" y="14227"/>
                  <a:pt x="2238375" y="31750"/>
                </a:cubicBezTo>
                <a:lnTo>
                  <a:pt x="2238375" y="1730372"/>
                </a:lnTo>
                <a:cubicBezTo>
                  <a:pt x="2238375" y="1765444"/>
                  <a:pt x="2209944" y="1793875"/>
                  <a:pt x="2174872" y="1793875"/>
                </a:cubicBezTo>
                <a:lnTo>
                  <a:pt x="63503" y="1793875"/>
                </a:lnTo>
                <a:cubicBezTo>
                  <a:pt x="28431" y="1793875"/>
                  <a:pt x="0" y="1765444"/>
                  <a:pt x="0" y="1730372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0" name="Shape 28"/>
          <p:cNvSpPr/>
          <p:nvPr/>
        </p:nvSpPr>
        <p:spPr>
          <a:xfrm>
            <a:off x="7308825" y="1349375"/>
            <a:ext cx="2238375" cy="31750"/>
          </a:xfrm>
          <a:custGeom>
            <a:avLst/>
            <a:gdLst/>
            <a:ahLst/>
            <a:cxnLst/>
            <a:rect l="l" t="t" r="r" b="b"/>
            <a:pathLst>
              <a:path w="2238375" h="31750">
                <a:moveTo>
                  <a:pt x="31750" y="0"/>
                </a:moveTo>
                <a:lnTo>
                  <a:pt x="2206625" y="0"/>
                </a:lnTo>
                <a:cubicBezTo>
                  <a:pt x="2224148" y="0"/>
                  <a:pt x="2238375" y="14227"/>
                  <a:pt x="2238375" y="31750"/>
                </a:cubicBezTo>
                <a:lnTo>
                  <a:pt x="223837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Shape 29"/>
          <p:cNvSpPr/>
          <p:nvPr/>
        </p:nvSpPr>
        <p:spPr>
          <a:xfrm>
            <a:off x="8204150" y="149225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2" name="Shape 30"/>
          <p:cNvSpPr/>
          <p:nvPr/>
        </p:nvSpPr>
        <p:spPr>
          <a:xfrm>
            <a:off x="8354963" y="161925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15863" y="11906"/>
                </a:moveTo>
                <a:lnTo>
                  <a:pt x="119063" y="11906"/>
                </a:lnTo>
                <a:cubicBezTo>
                  <a:pt x="132197" y="11906"/>
                  <a:pt x="142875" y="22585"/>
                  <a:pt x="142875" y="35719"/>
                </a:cubicBezTo>
                <a:lnTo>
                  <a:pt x="142875" y="166688"/>
                </a:lnTo>
                <a:cubicBezTo>
                  <a:pt x="142875" y="179822"/>
                  <a:pt x="132197" y="190500"/>
                  <a:pt x="119063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35719"/>
                </a:lnTo>
                <a:cubicBezTo>
                  <a:pt x="0" y="22585"/>
                  <a:pt x="10678" y="11906"/>
                  <a:pt x="23812" y="11906"/>
                </a:cubicBezTo>
                <a:lnTo>
                  <a:pt x="27012" y="11906"/>
                </a:lnTo>
                <a:cubicBezTo>
                  <a:pt x="31105" y="4800"/>
                  <a:pt x="38807" y="0"/>
                  <a:pt x="47625" y="0"/>
                </a:cubicBezTo>
                <a:lnTo>
                  <a:pt x="95250" y="0"/>
                </a:lnTo>
                <a:cubicBezTo>
                  <a:pt x="104068" y="0"/>
                  <a:pt x="111770" y="4800"/>
                  <a:pt x="115863" y="11906"/>
                </a:cubicBezTo>
                <a:close/>
                <a:moveTo>
                  <a:pt x="92273" y="41672"/>
                </a:moveTo>
                <a:cubicBezTo>
                  <a:pt x="97222" y="41672"/>
                  <a:pt x="101203" y="37691"/>
                  <a:pt x="101203" y="32742"/>
                </a:cubicBezTo>
                <a:cubicBezTo>
                  <a:pt x="101203" y="27794"/>
                  <a:pt x="97222" y="23812"/>
                  <a:pt x="92273" y="23812"/>
                </a:cubicBezTo>
                <a:lnTo>
                  <a:pt x="50602" y="23812"/>
                </a:lnTo>
                <a:cubicBezTo>
                  <a:pt x="45653" y="23812"/>
                  <a:pt x="41672" y="27794"/>
                  <a:pt x="41672" y="32742"/>
                </a:cubicBezTo>
                <a:cubicBezTo>
                  <a:pt x="41672" y="37691"/>
                  <a:pt x="45653" y="41672"/>
                  <a:pt x="50602" y="41672"/>
                </a:cubicBezTo>
                <a:lnTo>
                  <a:pt x="92273" y="41672"/>
                </a:lnTo>
                <a:close/>
                <a:moveTo>
                  <a:pt x="102840" y="96999"/>
                </a:moveTo>
                <a:cubicBezTo>
                  <a:pt x="105445" y="92832"/>
                  <a:pt x="104180" y="87325"/>
                  <a:pt x="100012" y="84683"/>
                </a:cubicBezTo>
                <a:cubicBezTo>
                  <a:pt x="95845" y="82042"/>
                  <a:pt x="90339" y="83344"/>
                  <a:pt x="87697" y="87511"/>
                </a:cubicBezTo>
                <a:lnTo>
                  <a:pt x="64852" y="124085"/>
                </a:lnTo>
                <a:lnTo>
                  <a:pt x="54806" y="110691"/>
                </a:lnTo>
                <a:cubicBezTo>
                  <a:pt x="51829" y="106747"/>
                  <a:pt x="46248" y="105928"/>
                  <a:pt x="42304" y="108905"/>
                </a:cubicBezTo>
                <a:cubicBezTo>
                  <a:pt x="38360" y="111882"/>
                  <a:pt x="37542" y="117463"/>
                  <a:pt x="40518" y="121407"/>
                </a:cubicBezTo>
                <a:lnTo>
                  <a:pt x="58378" y="145219"/>
                </a:lnTo>
                <a:cubicBezTo>
                  <a:pt x="60127" y="147563"/>
                  <a:pt x="62954" y="148903"/>
                  <a:pt x="65894" y="148791"/>
                </a:cubicBezTo>
                <a:cubicBezTo>
                  <a:pt x="68833" y="148679"/>
                  <a:pt x="71512" y="147117"/>
                  <a:pt x="73075" y="144587"/>
                </a:cubicBezTo>
                <a:lnTo>
                  <a:pt x="102840" y="9696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7400106" y="2032000"/>
            <a:ext cx="2055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Etapa 4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404075" y="2317750"/>
            <a:ext cx="2047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Evaluarea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396138" y="2571750"/>
            <a:ext cx="2063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28-30 Martie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408044" y="2857500"/>
            <a:ext cx="2039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2026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9639226" y="1333500"/>
            <a:ext cx="2238375" cy="1809750"/>
          </a:xfrm>
          <a:custGeom>
            <a:avLst/>
            <a:gdLst/>
            <a:ahLst/>
            <a:cxnLst/>
            <a:rect l="l" t="t" r="r" b="b"/>
            <a:pathLst>
              <a:path w="2238375" h="1809750">
                <a:moveTo>
                  <a:pt x="63504" y="0"/>
                </a:moveTo>
                <a:lnTo>
                  <a:pt x="2174871" y="0"/>
                </a:lnTo>
                <a:cubicBezTo>
                  <a:pt x="2209943" y="0"/>
                  <a:pt x="2238375" y="28432"/>
                  <a:pt x="2238375" y="63504"/>
                </a:cubicBezTo>
                <a:lnTo>
                  <a:pt x="2238375" y="1746246"/>
                </a:lnTo>
                <a:cubicBezTo>
                  <a:pt x="2238375" y="1781318"/>
                  <a:pt x="2209943" y="1809750"/>
                  <a:pt x="2174871" y="1809750"/>
                </a:cubicBezTo>
                <a:lnTo>
                  <a:pt x="63504" y="1809750"/>
                </a:lnTo>
                <a:cubicBezTo>
                  <a:pt x="28432" y="1809750"/>
                  <a:pt x="0" y="1781318"/>
                  <a:pt x="0" y="1746246"/>
                </a:cubicBezTo>
                <a:lnTo>
                  <a:pt x="0" y="63504"/>
                </a:lnTo>
                <a:cubicBezTo>
                  <a:pt x="0" y="28432"/>
                  <a:pt x="28432" y="0"/>
                  <a:pt x="63504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8" name="Shape 36"/>
          <p:cNvSpPr/>
          <p:nvPr/>
        </p:nvSpPr>
        <p:spPr>
          <a:xfrm>
            <a:off x="10534551" y="146050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9" name="Shape 37"/>
          <p:cNvSpPr/>
          <p:nvPr/>
        </p:nvSpPr>
        <p:spPr>
          <a:xfrm>
            <a:off x="10661551" y="1587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53690" y="0"/>
                </a:moveTo>
                <a:lnTo>
                  <a:pt x="137033" y="0"/>
                </a:lnTo>
                <a:cubicBezTo>
                  <a:pt x="146893" y="0"/>
                  <a:pt x="154930" y="8111"/>
                  <a:pt x="154558" y="17934"/>
                </a:cubicBezTo>
                <a:cubicBezTo>
                  <a:pt x="154484" y="19906"/>
                  <a:pt x="154409" y="21878"/>
                  <a:pt x="154298" y="23812"/>
                </a:cubicBezTo>
                <a:lnTo>
                  <a:pt x="172752" y="23812"/>
                </a:lnTo>
                <a:cubicBezTo>
                  <a:pt x="182463" y="23812"/>
                  <a:pt x="191021" y="31849"/>
                  <a:pt x="190277" y="42342"/>
                </a:cubicBezTo>
                <a:cubicBezTo>
                  <a:pt x="187486" y="80925"/>
                  <a:pt x="167767" y="102133"/>
                  <a:pt x="146372" y="113221"/>
                </a:cubicBezTo>
                <a:cubicBezTo>
                  <a:pt x="140494" y="116272"/>
                  <a:pt x="134503" y="118542"/>
                  <a:pt x="128811" y="120216"/>
                </a:cubicBezTo>
                <a:cubicBezTo>
                  <a:pt x="121295" y="130857"/>
                  <a:pt x="113481" y="136475"/>
                  <a:pt x="107268" y="139489"/>
                </a:cubicBezTo>
                <a:lnTo>
                  <a:pt x="107268" y="166688"/>
                </a:lnTo>
                <a:lnTo>
                  <a:pt x="131080" y="166688"/>
                </a:lnTo>
                <a:cubicBezTo>
                  <a:pt x="137666" y="166688"/>
                  <a:pt x="142987" y="172008"/>
                  <a:pt x="142987" y="178594"/>
                </a:cubicBezTo>
                <a:cubicBezTo>
                  <a:pt x="142987" y="185179"/>
                  <a:pt x="137666" y="190500"/>
                  <a:pt x="131080" y="190500"/>
                </a:cubicBezTo>
                <a:lnTo>
                  <a:pt x="59643" y="190500"/>
                </a:lnTo>
                <a:cubicBezTo>
                  <a:pt x="53057" y="190500"/>
                  <a:pt x="47737" y="185179"/>
                  <a:pt x="47737" y="178594"/>
                </a:cubicBezTo>
                <a:cubicBezTo>
                  <a:pt x="47737" y="172008"/>
                  <a:pt x="53057" y="166688"/>
                  <a:pt x="59643" y="166688"/>
                </a:cubicBezTo>
                <a:lnTo>
                  <a:pt x="83455" y="166688"/>
                </a:lnTo>
                <a:lnTo>
                  <a:pt x="83455" y="139489"/>
                </a:lnTo>
                <a:cubicBezTo>
                  <a:pt x="77502" y="136624"/>
                  <a:pt x="70098" y="131304"/>
                  <a:pt x="62880" y="121518"/>
                </a:cubicBezTo>
                <a:cubicBezTo>
                  <a:pt x="56034" y="119732"/>
                  <a:pt x="48592" y="117016"/>
                  <a:pt x="41337" y="112923"/>
                </a:cubicBezTo>
                <a:cubicBezTo>
                  <a:pt x="21208" y="101650"/>
                  <a:pt x="3051" y="80404"/>
                  <a:pt x="446" y="42267"/>
                </a:cubicBezTo>
                <a:cubicBezTo>
                  <a:pt x="-260" y="31812"/>
                  <a:pt x="8260" y="23775"/>
                  <a:pt x="17971" y="23775"/>
                </a:cubicBezTo>
                <a:lnTo>
                  <a:pt x="36426" y="23775"/>
                </a:lnTo>
                <a:cubicBezTo>
                  <a:pt x="36314" y="21841"/>
                  <a:pt x="36240" y="19906"/>
                  <a:pt x="36165" y="17897"/>
                </a:cubicBezTo>
                <a:cubicBezTo>
                  <a:pt x="35793" y="8037"/>
                  <a:pt x="43830" y="-37"/>
                  <a:pt x="53690" y="-37"/>
                </a:cubicBezTo>
                <a:close/>
                <a:moveTo>
                  <a:pt x="37765" y="41672"/>
                </a:moveTo>
                <a:lnTo>
                  <a:pt x="18269" y="41672"/>
                </a:lnTo>
                <a:cubicBezTo>
                  <a:pt x="20575" y="73186"/>
                  <a:pt x="35049" y="88962"/>
                  <a:pt x="49969" y="97334"/>
                </a:cubicBezTo>
                <a:cubicBezTo>
                  <a:pt x="44611" y="83455"/>
                  <a:pt x="40184" y="65336"/>
                  <a:pt x="37765" y="41672"/>
                </a:cubicBezTo>
                <a:close/>
                <a:moveTo>
                  <a:pt x="141387" y="95548"/>
                </a:moveTo>
                <a:cubicBezTo>
                  <a:pt x="156456" y="86692"/>
                  <a:pt x="170073" y="70954"/>
                  <a:pt x="172380" y="41672"/>
                </a:cubicBezTo>
                <a:lnTo>
                  <a:pt x="152921" y="41672"/>
                </a:lnTo>
                <a:cubicBezTo>
                  <a:pt x="150614" y="64331"/>
                  <a:pt x="146447" y="81930"/>
                  <a:pt x="141387" y="95548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0" name="Text 38"/>
          <p:cNvSpPr/>
          <p:nvPr/>
        </p:nvSpPr>
        <p:spPr>
          <a:xfrm>
            <a:off x="9730507" y="2000250"/>
            <a:ext cx="2055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Etapa 5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9734476" y="2286000"/>
            <a:ext cx="2047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Premierea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9718601" y="2540000"/>
            <a:ext cx="20796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 Aprilie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9738444" y="2857500"/>
            <a:ext cx="2039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2026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333375" y="3270250"/>
            <a:ext cx="5699125" cy="4127500"/>
          </a:xfrm>
          <a:custGeom>
            <a:avLst/>
            <a:gdLst/>
            <a:ahLst/>
            <a:cxnLst/>
            <a:rect l="l" t="t" r="r" b="b"/>
            <a:pathLst>
              <a:path w="5699125" h="4127500">
                <a:moveTo>
                  <a:pt x="31750" y="0"/>
                </a:moveTo>
                <a:lnTo>
                  <a:pt x="5635644" y="0"/>
                </a:lnTo>
                <a:cubicBezTo>
                  <a:pt x="5670704" y="0"/>
                  <a:pt x="5699125" y="28421"/>
                  <a:pt x="5699125" y="63481"/>
                </a:cubicBezTo>
                <a:lnTo>
                  <a:pt x="5699125" y="4064019"/>
                </a:lnTo>
                <a:cubicBezTo>
                  <a:pt x="5699125" y="4099079"/>
                  <a:pt x="5670704" y="4127500"/>
                  <a:pt x="5635644" y="4127500"/>
                </a:cubicBezTo>
                <a:lnTo>
                  <a:pt x="31750" y="4127500"/>
                </a:lnTo>
                <a:cubicBezTo>
                  <a:pt x="14215" y="4127500"/>
                  <a:pt x="0" y="4113285"/>
                  <a:pt x="0" y="409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5" name="Shape 43"/>
          <p:cNvSpPr/>
          <p:nvPr/>
        </p:nvSpPr>
        <p:spPr>
          <a:xfrm>
            <a:off x="333375" y="3270250"/>
            <a:ext cx="31750" cy="4127500"/>
          </a:xfrm>
          <a:custGeom>
            <a:avLst/>
            <a:gdLst/>
            <a:ahLst/>
            <a:cxnLst/>
            <a:rect l="l" t="t" r="r" b="b"/>
            <a:pathLst>
              <a:path w="31750" h="4127500">
                <a:moveTo>
                  <a:pt x="31750" y="0"/>
                </a:moveTo>
                <a:lnTo>
                  <a:pt x="31750" y="0"/>
                </a:lnTo>
                <a:lnTo>
                  <a:pt x="31750" y="4127500"/>
                </a:lnTo>
                <a:lnTo>
                  <a:pt x="31750" y="4127500"/>
                </a:lnTo>
                <a:cubicBezTo>
                  <a:pt x="14227" y="4127500"/>
                  <a:pt x="0" y="4113273"/>
                  <a:pt x="0" y="409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6" name="Shape 44"/>
          <p:cNvSpPr/>
          <p:nvPr/>
        </p:nvSpPr>
        <p:spPr>
          <a:xfrm>
            <a:off x="496094" y="3429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4883" y="19844"/>
                </a:moveTo>
                <a:cubicBezTo>
                  <a:pt x="6666" y="19844"/>
                  <a:pt x="0" y="26510"/>
                  <a:pt x="0" y="34727"/>
                </a:cubicBezTo>
                <a:cubicBezTo>
                  <a:pt x="0" y="39408"/>
                  <a:pt x="2201" y="43811"/>
                  <a:pt x="5953" y="46633"/>
                </a:cubicBezTo>
                <a:lnTo>
                  <a:pt x="70445" y="95002"/>
                </a:lnTo>
                <a:cubicBezTo>
                  <a:pt x="75747" y="98971"/>
                  <a:pt x="83003" y="98971"/>
                  <a:pt x="88305" y="95002"/>
                </a:cubicBezTo>
                <a:lnTo>
                  <a:pt x="152797" y="46633"/>
                </a:lnTo>
                <a:cubicBezTo>
                  <a:pt x="156549" y="43811"/>
                  <a:pt x="158750" y="39408"/>
                  <a:pt x="158750" y="34727"/>
                </a:cubicBezTo>
                <a:cubicBezTo>
                  <a:pt x="158750" y="26510"/>
                  <a:pt x="152084" y="19844"/>
                  <a:pt x="143867" y="19844"/>
                </a:cubicBezTo>
                <a:lnTo>
                  <a:pt x="14883" y="19844"/>
                </a:lnTo>
                <a:close/>
                <a:moveTo>
                  <a:pt x="0" y="60771"/>
                </a:moveTo>
                <a:lnTo>
                  <a:pt x="0" y="119062"/>
                </a:lnTo>
                <a:cubicBezTo>
                  <a:pt x="0" y="130008"/>
                  <a:pt x="8899" y="138906"/>
                  <a:pt x="19844" y="138906"/>
                </a:cubicBezTo>
                <a:lnTo>
                  <a:pt x="138906" y="138906"/>
                </a:lnTo>
                <a:cubicBezTo>
                  <a:pt x="149851" y="138906"/>
                  <a:pt x="158750" y="130008"/>
                  <a:pt x="158750" y="119062"/>
                </a:cubicBezTo>
                <a:lnTo>
                  <a:pt x="158750" y="60771"/>
                </a:lnTo>
                <a:lnTo>
                  <a:pt x="97234" y="106908"/>
                </a:lnTo>
                <a:cubicBezTo>
                  <a:pt x="86661" y="114846"/>
                  <a:pt x="72089" y="114846"/>
                  <a:pt x="61516" y="106908"/>
                </a:cubicBezTo>
                <a:lnTo>
                  <a:pt x="0" y="60771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7" name="Text 45"/>
          <p:cNvSpPr/>
          <p:nvPr/>
        </p:nvSpPr>
        <p:spPr>
          <a:xfrm>
            <a:off x="674688" y="3397250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Structura Ofertei de Participare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476250" y="371475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a. Informații despre Participant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476250" y="396875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Denumirea Instituției de Învățământ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476250" y="419100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Localitatea, Raionul/Municipiul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476250" y="441325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Numele, prenumele profesorului/persoanei coordonatoare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476250" y="463550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Adresa e-mail, număr de telefon al responsabilului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476250" y="492125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b. Produsul Prezentat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476250" y="517525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Produsul video elaborat pentru concurs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159500" y="3270250"/>
            <a:ext cx="5715000" cy="1619250"/>
          </a:xfrm>
          <a:custGeom>
            <a:avLst/>
            <a:gdLst/>
            <a:ahLst/>
            <a:cxnLst/>
            <a:rect l="l" t="t" r="r" b="b"/>
            <a:pathLst>
              <a:path w="5715000" h="1619250">
                <a:moveTo>
                  <a:pt x="63507" y="0"/>
                </a:moveTo>
                <a:lnTo>
                  <a:pt x="5651493" y="0"/>
                </a:lnTo>
                <a:cubicBezTo>
                  <a:pt x="5686567" y="0"/>
                  <a:pt x="5715000" y="28433"/>
                  <a:pt x="5715000" y="63507"/>
                </a:cubicBezTo>
                <a:lnTo>
                  <a:pt x="5715000" y="1555743"/>
                </a:lnTo>
                <a:cubicBezTo>
                  <a:pt x="5715000" y="1590817"/>
                  <a:pt x="5686567" y="1619250"/>
                  <a:pt x="5651493" y="1619250"/>
                </a:cubicBezTo>
                <a:lnTo>
                  <a:pt x="63507" y="1619250"/>
                </a:lnTo>
                <a:cubicBezTo>
                  <a:pt x="28433" y="1619250"/>
                  <a:pt x="0" y="1590817"/>
                  <a:pt x="0" y="1555743"/>
                </a:cubicBezTo>
                <a:lnTo>
                  <a:pt x="0" y="63507"/>
                </a:lnTo>
                <a:cubicBezTo>
                  <a:pt x="0" y="28457"/>
                  <a:pt x="28457" y="0"/>
                  <a:pt x="63507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6" name="Shape 54"/>
          <p:cNvSpPr/>
          <p:nvPr/>
        </p:nvSpPr>
        <p:spPr>
          <a:xfrm>
            <a:off x="6296422" y="3429000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89297" y="10511"/>
                </a:moveTo>
                <a:lnTo>
                  <a:pt x="29890" y="54508"/>
                </a:lnTo>
                <a:lnTo>
                  <a:pt x="78910" y="90847"/>
                </a:lnTo>
                <a:cubicBezTo>
                  <a:pt x="80553" y="92056"/>
                  <a:pt x="82383" y="92987"/>
                  <a:pt x="84336" y="93545"/>
                </a:cubicBezTo>
                <a:lnTo>
                  <a:pt x="84336" y="143867"/>
                </a:lnTo>
                <a:cubicBezTo>
                  <a:pt x="84336" y="145573"/>
                  <a:pt x="84491" y="147216"/>
                  <a:pt x="84739" y="148828"/>
                </a:cubicBezTo>
                <a:lnTo>
                  <a:pt x="29766" y="148828"/>
                </a:lnTo>
                <a:cubicBezTo>
                  <a:pt x="18821" y="148828"/>
                  <a:pt x="9922" y="139929"/>
                  <a:pt x="9922" y="128984"/>
                </a:cubicBezTo>
                <a:lnTo>
                  <a:pt x="9922" y="54601"/>
                </a:lnTo>
                <a:cubicBezTo>
                  <a:pt x="9922" y="48307"/>
                  <a:pt x="12898" y="42385"/>
                  <a:pt x="17952" y="38664"/>
                </a:cubicBezTo>
                <a:lnTo>
                  <a:pt x="78910" y="-6511"/>
                </a:lnTo>
                <a:cubicBezTo>
                  <a:pt x="81917" y="-8744"/>
                  <a:pt x="85545" y="-9922"/>
                  <a:pt x="89297" y="-9922"/>
                </a:cubicBezTo>
                <a:cubicBezTo>
                  <a:pt x="93049" y="-9922"/>
                  <a:pt x="96676" y="-8713"/>
                  <a:pt x="99684" y="-6511"/>
                </a:cubicBezTo>
                <a:lnTo>
                  <a:pt x="160641" y="38664"/>
                </a:lnTo>
                <a:cubicBezTo>
                  <a:pt x="162874" y="40308"/>
                  <a:pt x="164703" y="42385"/>
                  <a:pt x="166036" y="44741"/>
                </a:cubicBezTo>
                <a:cubicBezTo>
                  <a:pt x="165261" y="44679"/>
                  <a:pt x="164486" y="44648"/>
                  <a:pt x="163711" y="44648"/>
                </a:cubicBezTo>
                <a:lnTo>
                  <a:pt x="135372" y="44648"/>
                </a:lnTo>
                <a:lnTo>
                  <a:pt x="89297" y="10511"/>
                </a:lnTo>
                <a:close/>
                <a:moveTo>
                  <a:pt x="99219" y="74414"/>
                </a:moveTo>
                <a:cubicBezTo>
                  <a:pt x="99219" y="66198"/>
                  <a:pt x="105885" y="59531"/>
                  <a:pt x="114102" y="59531"/>
                </a:cubicBezTo>
                <a:lnTo>
                  <a:pt x="163711" y="59531"/>
                </a:lnTo>
                <a:cubicBezTo>
                  <a:pt x="171927" y="59531"/>
                  <a:pt x="178594" y="66198"/>
                  <a:pt x="178594" y="74414"/>
                </a:cubicBezTo>
                <a:lnTo>
                  <a:pt x="178594" y="143867"/>
                </a:lnTo>
                <a:cubicBezTo>
                  <a:pt x="178594" y="152084"/>
                  <a:pt x="171927" y="158750"/>
                  <a:pt x="163711" y="158750"/>
                </a:cubicBezTo>
                <a:lnTo>
                  <a:pt x="114102" y="158750"/>
                </a:lnTo>
                <a:cubicBezTo>
                  <a:pt x="105885" y="158750"/>
                  <a:pt x="99219" y="152084"/>
                  <a:pt x="99219" y="143867"/>
                </a:cubicBezTo>
                <a:lnTo>
                  <a:pt x="99219" y="74414"/>
                </a:lnTo>
                <a:close/>
                <a:moveTo>
                  <a:pt x="124023" y="79375"/>
                </a:moveTo>
                <a:cubicBezTo>
                  <a:pt x="119900" y="79375"/>
                  <a:pt x="116582" y="82693"/>
                  <a:pt x="116582" y="86816"/>
                </a:cubicBezTo>
                <a:cubicBezTo>
                  <a:pt x="116582" y="90940"/>
                  <a:pt x="119900" y="94258"/>
                  <a:pt x="124023" y="94258"/>
                </a:cubicBezTo>
                <a:lnTo>
                  <a:pt x="153789" y="94258"/>
                </a:lnTo>
                <a:cubicBezTo>
                  <a:pt x="157913" y="94258"/>
                  <a:pt x="161230" y="90940"/>
                  <a:pt x="161230" y="86816"/>
                </a:cubicBezTo>
                <a:cubicBezTo>
                  <a:pt x="161230" y="82693"/>
                  <a:pt x="157913" y="79375"/>
                  <a:pt x="153789" y="79375"/>
                </a:cubicBezTo>
                <a:lnTo>
                  <a:pt x="124023" y="79375"/>
                </a:lnTo>
                <a:close/>
                <a:moveTo>
                  <a:pt x="124023" y="109141"/>
                </a:moveTo>
                <a:cubicBezTo>
                  <a:pt x="119900" y="109141"/>
                  <a:pt x="116582" y="112458"/>
                  <a:pt x="116582" y="116582"/>
                </a:cubicBezTo>
                <a:cubicBezTo>
                  <a:pt x="116582" y="120706"/>
                  <a:pt x="119900" y="124023"/>
                  <a:pt x="124023" y="124023"/>
                </a:cubicBezTo>
                <a:lnTo>
                  <a:pt x="141387" y="124023"/>
                </a:lnTo>
                <a:cubicBezTo>
                  <a:pt x="145510" y="124023"/>
                  <a:pt x="148828" y="120706"/>
                  <a:pt x="148828" y="116582"/>
                </a:cubicBezTo>
                <a:cubicBezTo>
                  <a:pt x="148828" y="112458"/>
                  <a:pt x="145510" y="109141"/>
                  <a:pt x="141387" y="109141"/>
                </a:cubicBezTo>
                <a:lnTo>
                  <a:pt x="124023" y="10914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7" name="Text 55"/>
          <p:cNvSpPr/>
          <p:nvPr/>
        </p:nvSpPr>
        <p:spPr>
          <a:xfrm>
            <a:off x="6484938" y="3397250"/>
            <a:ext cx="5341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Adresa de Depunere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6286500" y="3714750"/>
            <a:ext cx="5461000" cy="381000"/>
          </a:xfrm>
          <a:custGeom>
            <a:avLst/>
            <a:gdLst/>
            <a:ahLst/>
            <a:cxnLst/>
            <a:rect l="l" t="t" r="r" b="b"/>
            <a:pathLst>
              <a:path w="5461000" h="381000">
                <a:moveTo>
                  <a:pt x="31749" y="0"/>
                </a:moveTo>
                <a:lnTo>
                  <a:pt x="5429251" y="0"/>
                </a:lnTo>
                <a:cubicBezTo>
                  <a:pt x="5446786" y="0"/>
                  <a:pt x="5461000" y="14214"/>
                  <a:pt x="5461000" y="31749"/>
                </a:cubicBezTo>
                <a:lnTo>
                  <a:pt x="5461000" y="349251"/>
                </a:lnTo>
                <a:cubicBezTo>
                  <a:pt x="5461000" y="366786"/>
                  <a:pt x="5446786" y="381000"/>
                  <a:pt x="5429251" y="381000"/>
                </a:cubicBezTo>
                <a:lnTo>
                  <a:pt x="31749" y="381000"/>
                </a:lnTo>
                <a:cubicBezTo>
                  <a:pt x="14214" y="381000"/>
                  <a:pt x="0" y="366786"/>
                  <a:pt x="0" y="34925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59" name="Text 57"/>
          <p:cNvSpPr/>
          <p:nvPr/>
        </p:nvSpPr>
        <p:spPr>
          <a:xfrm>
            <a:off x="6381750" y="3810000"/>
            <a:ext cx="533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cancelaria@mec.gov.md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302375" y="42227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63500" y="33734"/>
                </a:moveTo>
                <a:cubicBezTo>
                  <a:pt x="66799" y="33734"/>
                  <a:pt x="69453" y="36388"/>
                  <a:pt x="69453" y="39688"/>
                </a:cubicBezTo>
                <a:lnTo>
                  <a:pt x="69453" y="67469"/>
                </a:lnTo>
                <a:cubicBezTo>
                  <a:pt x="69453" y="70768"/>
                  <a:pt x="66799" y="73422"/>
                  <a:pt x="63500" y="73422"/>
                </a:cubicBezTo>
                <a:cubicBezTo>
                  <a:pt x="60201" y="73422"/>
                  <a:pt x="57547" y="70768"/>
                  <a:pt x="57547" y="67469"/>
                </a:cubicBezTo>
                <a:lnTo>
                  <a:pt x="57547" y="39688"/>
                </a:lnTo>
                <a:cubicBezTo>
                  <a:pt x="57547" y="36388"/>
                  <a:pt x="60201" y="33734"/>
                  <a:pt x="63500" y="33734"/>
                </a:cubicBezTo>
                <a:close/>
                <a:moveTo>
                  <a:pt x="56877" y="87313"/>
                </a:moveTo>
                <a:cubicBezTo>
                  <a:pt x="56726" y="84854"/>
                  <a:pt x="57952" y="82515"/>
                  <a:pt x="60060" y="81241"/>
                </a:cubicBezTo>
                <a:cubicBezTo>
                  <a:pt x="62167" y="79966"/>
                  <a:pt x="64808" y="79966"/>
                  <a:pt x="66915" y="81241"/>
                </a:cubicBezTo>
                <a:cubicBezTo>
                  <a:pt x="69023" y="82515"/>
                  <a:pt x="70249" y="84854"/>
                  <a:pt x="70098" y="87313"/>
                </a:cubicBezTo>
                <a:cubicBezTo>
                  <a:pt x="70249" y="89771"/>
                  <a:pt x="69023" y="92110"/>
                  <a:pt x="66915" y="93384"/>
                </a:cubicBezTo>
                <a:cubicBezTo>
                  <a:pt x="64808" y="94659"/>
                  <a:pt x="62167" y="94659"/>
                  <a:pt x="60060" y="93384"/>
                </a:cubicBezTo>
                <a:cubicBezTo>
                  <a:pt x="57952" y="92110"/>
                  <a:pt x="56726" y="89771"/>
                  <a:pt x="56877" y="8731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1" name="Text 59"/>
          <p:cNvSpPr/>
          <p:nvPr/>
        </p:nvSpPr>
        <p:spPr>
          <a:xfrm>
            <a:off x="6484938" y="4191000"/>
            <a:ext cx="5326063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Important: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În titlul scrisorii se va menționa obligatoriu: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87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"pentru participare la concursul republican organizat în cadrul Decadei Memoriei și Recunoștinței Prin Memorie și Recunoștință spre viitorul european"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175375" y="5016500"/>
            <a:ext cx="5699125" cy="2381250"/>
          </a:xfrm>
          <a:custGeom>
            <a:avLst/>
            <a:gdLst/>
            <a:ahLst/>
            <a:cxnLst/>
            <a:rect l="l" t="t" r="r" b="b"/>
            <a:pathLst>
              <a:path w="5699125" h="2381250">
                <a:moveTo>
                  <a:pt x="31750" y="0"/>
                </a:moveTo>
                <a:lnTo>
                  <a:pt x="5635617" y="0"/>
                </a:lnTo>
                <a:cubicBezTo>
                  <a:pt x="5670692" y="0"/>
                  <a:pt x="5699125" y="28433"/>
                  <a:pt x="5699125" y="63508"/>
                </a:cubicBezTo>
                <a:lnTo>
                  <a:pt x="5699125" y="2317742"/>
                </a:lnTo>
                <a:cubicBezTo>
                  <a:pt x="5699125" y="2352817"/>
                  <a:pt x="5670692" y="2381250"/>
                  <a:pt x="5635617" y="2381250"/>
                </a:cubicBezTo>
                <a:lnTo>
                  <a:pt x="31750" y="2381250"/>
                </a:lnTo>
                <a:cubicBezTo>
                  <a:pt x="14215" y="2381250"/>
                  <a:pt x="0" y="2367035"/>
                  <a:pt x="0" y="2349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3" name="Shape 61"/>
          <p:cNvSpPr/>
          <p:nvPr/>
        </p:nvSpPr>
        <p:spPr>
          <a:xfrm>
            <a:off x="6175375" y="5016500"/>
            <a:ext cx="31750" cy="2381250"/>
          </a:xfrm>
          <a:custGeom>
            <a:avLst/>
            <a:gdLst/>
            <a:ahLst/>
            <a:cxnLst/>
            <a:rect l="l" t="t" r="r" b="b"/>
            <a:pathLst>
              <a:path w="31750" h="2381250">
                <a:moveTo>
                  <a:pt x="31750" y="0"/>
                </a:moveTo>
                <a:lnTo>
                  <a:pt x="31750" y="0"/>
                </a:lnTo>
                <a:lnTo>
                  <a:pt x="31750" y="2381250"/>
                </a:lnTo>
                <a:lnTo>
                  <a:pt x="31750" y="2381250"/>
                </a:lnTo>
                <a:cubicBezTo>
                  <a:pt x="14227" y="2381250"/>
                  <a:pt x="0" y="2367023"/>
                  <a:pt x="0" y="2349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4" name="Shape 62"/>
          <p:cNvSpPr/>
          <p:nvPr/>
        </p:nvSpPr>
        <p:spPr>
          <a:xfrm>
            <a:off x="6348016" y="5175250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76243" y="-8031"/>
                </a:moveTo>
                <a:cubicBezTo>
                  <a:pt x="72089" y="-10573"/>
                  <a:pt x="66849" y="-10573"/>
                  <a:pt x="62694" y="-8031"/>
                </a:cubicBezTo>
                <a:cubicBezTo>
                  <a:pt x="55128" y="-3411"/>
                  <a:pt x="50447" y="-2170"/>
                  <a:pt x="41579" y="-2356"/>
                </a:cubicBezTo>
                <a:cubicBezTo>
                  <a:pt x="36711" y="-2480"/>
                  <a:pt x="32184" y="155"/>
                  <a:pt x="29828" y="4434"/>
                </a:cubicBezTo>
                <a:cubicBezTo>
                  <a:pt x="25580" y="12216"/>
                  <a:pt x="22138" y="15658"/>
                  <a:pt x="14356" y="19906"/>
                </a:cubicBezTo>
                <a:cubicBezTo>
                  <a:pt x="10077" y="22231"/>
                  <a:pt x="7472" y="26789"/>
                  <a:pt x="7565" y="31657"/>
                </a:cubicBezTo>
                <a:cubicBezTo>
                  <a:pt x="7782" y="40525"/>
                  <a:pt x="6511" y="45207"/>
                  <a:pt x="1891" y="52772"/>
                </a:cubicBezTo>
                <a:cubicBezTo>
                  <a:pt x="-651" y="56927"/>
                  <a:pt x="-651" y="62167"/>
                  <a:pt x="1891" y="66322"/>
                </a:cubicBezTo>
                <a:cubicBezTo>
                  <a:pt x="6511" y="73887"/>
                  <a:pt x="7751" y="78569"/>
                  <a:pt x="7565" y="87437"/>
                </a:cubicBezTo>
                <a:cubicBezTo>
                  <a:pt x="7441" y="92304"/>
                  <a:pt x="10077" y="96831"/>
                  <a:pt x="14356" y="99188"/>
                </a:cubicBezTo>
                <a:cubicBezTo>
                  <a:pt x="21208" y="102939"/>
                  <a:pt x="24681" y="106040"/>
                  <a:pt x="28339" y="112055"/>
                </a:cubicBezTo>
                <a:lnTo>
                  <a:pt x="13240" y="142162"/>
                </a:lnTo>
                <a:cubicBezTo>
                  <a:pt x="11410" y="145852"/>
                  <a:pt x="12898" y="150316"/>
                  <a:pt x="16557" y="152146"/>
                </a:cubicBezTo>
                <a:lnTo>
                  <a:pt x="43222" y="165478"/>
                </a:lnTo>
                <a:cubicBezTo>
                  <a:pt x="46788" y="167246"/>
                  <a:pt x="51129" y="165912"/>
                  <a:pt x="53051" y="162440"/>
                </a:cubicBezTo>
                <a:lnTo>
                  <a:pt x="69422" y="132953"/>
                </a:lnTo>
                <a:lnTo>
                  <a:pt x="85793" y="162440"/>
                </a:lnTo>
                <a:cubicBezTo>
                  <a:pt x="87716" y="165912"/>
                  <a:pt x="92056" y="167277"/>
                  <a:pt x="95622" y="165478"/>
                </a:cubicBezTo>
                <a:lnTo>
                  <a:pt x="122287" y="152146"/>
                </a:lnTo>
                <a:cubicBezTo>
                  <a:pt x="125977" y="150316"/>
                  <a:pt x="127465" y="145852"/>
                  <a:pt x="125605" y="142162"/>
                </a:cubicBezTo>
                <a:lnTo>
                  <a:pt x="110536" y="112024"/>
                </a:lnTo>
                <a:cubicBezTo>
                  <a:pt x="114164" y="106009"/>
                  <a:pt x="117667" y="102908"/>
                  <a:pt x="124520" y="99157"/>
                </a:cubicBezTo>
                <a:cubicBezTo>
                  <a:pt x="128798" y="96831"/>
                  <a:pt x="131403" y="92273"/>
                  <a:pt x="131310" y="87406"/>
                </a:cubicBezTo>
                <a:cubicBezTo>
                  <a:pt x="131093" y="78538"/>
                  <a:pt x="132364" y="73856"/>
                  <a:pt x="136984" y="66291"/>
                </a:cubicBezTo>
                <a:cubicBezTo>
                  <a:pt x="139526" y="62136"/>
                  <a:pt x="139526" y="56896"/>
                  <a:pt x="136984" y="52741"/>
                </a:cubicBezTo>
                <a:cubicBezTo>
                  <a:pt x="132364" y="45176"/>
                  <a:pt x="131124" y="40494"/>
                  <a:pt x="131310" y="31626"/>
                </a:cubicBezTo>
                <a:cubicBezTo>
                  <a:pt x="131434" y="26758"/>
                  <a:pt x="128798" y="22231"/>
                  <a:pt x="124520" y="19875"/>
                </a:cubicBezTo>
                <a:cubicBezTo>
                  <a:pt x="116737" y="15627"/>
                  <a:pt x="113295" y="12185"/>
                  <a:pt x="109048" y="4403"/>
                </a:cubicBezTo>
                <a:cubicBezTo>
                  <a:pt x="106722" y="124"/>
                  <a:pt x="102164" y="-2480"/>
                  <a:pt x="97296" y="-2387"/>
                </a:cubicBezTo>
                <a:cubicBezTo>
                  <a:pt x="88429" y="-2170"/>
                  <a:pt x="83747" y="-3442"/>
                  <a:pt x="76181" y="-8062"/>
                </a:cubicBezTo>
                <a:close/>
                <a:moveTo>
                  <a:pt x="69453" y="29766"/>
                </a:moveTo>
                <a:cubicBezTo>
                  <a:pt x="85881" y="29766"/>
                  <a:pt x="99219" y="43103"/>
                  <a:pt x="99219" y="59531"/>
                </a:cubicBezTo>
                <a:cubicBezTo>
                  <a:pt x="99219" y="75959"/>
                  <a:pt x="85881" y="89297"/>
                  <a:pt x="69453" y="89297"/>
                </a:cubicBezTo>
                <a:cubicBezTo>
                  <a:pt x="53025" y="89297"/>
                  <a:pt x="39688" y="75959"/>
                  <a:pt x="39688" y="59531"/>
                </a:cubicBezTo>
                <a:cubicBezTo>
                  <a:pt x="39688" y="43103"/>
                  <a:pt x="53025" y="29766"/>
                  <a:pt x="69453" y="29766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5" name="Text 63"/>
          <p:cNvSpPr/>
          <p:nvPr/>
        </p:nvSpPr>
        <p:spPr>
          <a:xfrm>
            <a:off x="6516688" y="5143500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Premierea Câștigătorilor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6318250" y="5461000"/>
            <a:ext cx="5492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Ministerul Educației și Cercetării și Comisia de concurs organizează ceremonia de anunțare a rezultatelor și premiere.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6318250" y="5937250"/>
            <a:ext cx="2682875" cy="508000"/>
          </a:xfrm>
          <a:custGeom>
            <a:avLst/>
            <a:gdLst/>
            <a:ahLst/>
            <a:cxnLst/>
            <a:rect l="l" t="t" r="r" b="b"/>
            <a:pathLst>
              <a:path w="2682875" h="508000">
                <a:moveTo>
                  <a:pt x="31750" y="0"/>
                </a:moveTo>
                <a:lnTo>
                  <a:pt x="2651125" y="0"/>
                </a:lnTo>
                <a:cubicBezTo>
                  <a:pt x="2668648" y="0"/>
                  <a:pt x="2682875" y="14227"/>
                  <a:pt x="2682875" y="31750"/>
                </a:cubicBezTo>
                <a:lnTo>
                  <a:pt x="2682875" y="476250"/>
                </a:lnTo>
                <a:cubicBezTo>
                  <a:pt x="2682875" y="493773"/>
                  <a:pt x="2668648" y="508000"/>
                  <a:pt x="2651125" y="508000"/>
                </a:cubicBezTo>
                <a:lnTo>
                  <a:pt x="31750" y="508000"/>
                </a:lnTo>
                <a:cubicBezTo>
                  <a:pt x="14227" y="508000"/>
                  <a:pt x="0" y="493773"/>
                  <a:pt x="0" y="47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68" name="Text 66"/>
          <p:cNvSpPr/>
          <p:nvPr/>
        </p:nvSpPr>
        <p:spPr>
          <a:xfrm>
            <a:off x="6346031" y="6000750"/>
            <a:ext cx="2627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6353969" y="6223000"/>
            <a:ext cx="261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Loc I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9064625" y="5937250"/>
            <a:ext cx="2682875" cy="508000"/>
          </a:xfrm>
          <a:custGeom>
            <a:avLst/>
            <a:gdLst/>
            <a:ahLst/>
            <a:cxnLst/>
            <a:rect l="l" t="t" r="r" b="b"/>
            <a:pathLst>
              <a:path w="2682875" h="508000">
                <a:moveTo>
                  <a:pt x="31750" y="0"/>
                </a:moveTo>
                <a:lnTo>
                  <a:pt x="2651125" y="0"/>
                </a:lnTo>
                <a:cubicBezTo>
                  <a:pt x="2668648" y="0"/>
                  <a:pt x="2682875" y="14227"/>
                  <a:pt x="2682875" y="31750"/>
                </a:cubicBezTo>
                <a:lnTo>
                  <a:pt x="2682875" y="476250"/>
                </a:lnTo>
                <a:cubicBezTo>
                  <a:pt x="2682875" y="493773"/>
                  <a:pt x="2668648" y="508000"/>
                  <a:pt x="2651125" y="508000"/>
                </a:cubicBezTo>
                <a:lnTo>
                  <a:pt x="31750" y="508000"/>
                </a:lnTo>
                <a:cubicBezTo>
                  <a:pt x="14227" y="508000"/>
                  <a:pt x="0" y="493773"/>
                  <a:pt x="0" y="47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71" name="Text 69"/>
          <p:cNvSpPr/>
          <p:nvPr/>
        </p:nvSpPr>
        <p:spPr>
          <a:xfrm>
            <a:off x="9092406" y="6000750"/>
            <a:ext cx="2627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72" name="Text 70"/>
          <p:cNvSpPr/>
          <p:nvPr/>
        </p:nvSpPr>
        <p:spPr>
          <a:xfrm>
            <a:off x="9100344" y="6223000"/>
            <a:ext cx="261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Loc II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6318250" y="6508750"/>
            <a:ext cx="2682875" cy="508000"/>
          </a:xfrm>
          <a:custGeom>
            <a:avLst/>
            <a:gdLst/>
            <a:ahLst/>
            <a:cxnLst/>
            <a:rect l="l" t="t" r="r" b="b"/>
            <a:pathLst>
              <a:path w="2682875" h="508000">
                <a:moveTo>
                  <a:pt x="31750" y="0"/>
                </a:moveTo>
                <a:lnTo>
                  <a:pt x="2651125" y="0"/>
                </a:lnTo>
                <a:cubicBezTo>
                  <a:pt x="2668648" y="0"/>
                  <a:pt x="2682875" y="14227"/>
                  <a:pt x="2682875" y="31750"/>
                </a:cubicBezTo>
                <a:lnTo>
                  <a:pt x="2682875" y="476250"/>
                </a:lnTo>
                <a:cubicBezTo>
                  <a:pt x="2682875" y="493773"/>
                  <a:pt x="2668648" y="508000"/>
                  <a:pt x="2651125" y="508000"/>
                </a:cubicBezTo>
                <a:lnTo>
                  <a:pt x="31750" y="508000"/>
                </a:lnTo>
                <a:cubicBezTo>
                  <a:pt x="14227" y="508000"/>
                  <a:pt x="0" y="493773"/>
                  <a:pt x="0" y="47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74" name="Text 72"/>
          <p:cNvSpPr/>
          <p:nvPr/>
        </p:nvSpPr>
        <p:spPr>
          <a:xfrm>
            <a:off x="6346031" y="6572250"/>
            <a:ext cx="2627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75" name="Text 73"/>
          <p:cNvSpPr/>
          <p:nvPr/>
        </p:nvSpPr>
        <p:spPr>
          <a:xfrm>
            <a:off x="6353969" y="6794500"/>
            <a:ext cx="261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Loc III</a:t>
            </a:r>
            <a:endParaRPr lang="en-US" sz="1600" dirty="0"/>
          </a:p>
        </p:txBody>
      </p:sp>
      <p:sp>
        <p:nvSpPr>
          <p:cNvPr id="76" name="Shape 74"/>
          <p:cNvSpPr/>
          <p:nvPr/>
        </p:nvSpPr>
        <p:spPr>
          <a:xfrm>
            <a:off x="9064625" y="6508750"/>
            <a:ext cx="2682875" cy="508000"/>
          </a:xfrm>
          <a:custGeom>
            <a:avLst/>
            <a:gdLst/>
            <a:ahLst/>
            <a:cxnLst/>
            <a:rect l="l" t="t" r="r" b="b"/>
            <a:pathLst>
              <a:path w="2682875" h="508000">
                <a:moveTo>
                  <a:pt x="31750" y="0"/>
                </a:moveTo>
                <a:lnTo>
                  <a:pt x="2651125" y="0"/>
                </a:lnTo>
                <a:cubicBezTo>
                  <a:pt x="2668648" y="0"/>
                  <a:pt x="2682875" y="14227"/>
                  <a:pt x="2682875" y="31750"/>
                </a:cubicBezTo>
                <a:lnTo>
                  <a:pt x="2682875" y="476250"/>
                </a:lnTo>
                <a:cubicBezTo>
                  <a:pt x="2682875" y="493773"/>
                  <a:pt x="2668648" y="508000"/>
                  <a:pt x="2651125" y="508000"/>
                </a:cubicBezTo>
                <a:lnTo>
                  <a:pt x="31750" y="508000"/>
                </a:lnTo>
                <a:cubicBezTo>
                  <a:pt x="14227" y="508000"/>
                  <a:pt x="0" y="493773"/>
                  <a:pt x="0" y="47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77" name="Text 75"/>
          <p:cNvSpPr/>
          <p:nvPr/>
        </p:nvSpPr>
        <p:spPr>
          <a:xfrm>
            <a:off x="9092406" y="6572250"/>
            <a:ext cx="2627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</a:t>
            </a:r>
            <a:endParaRPr lang="en-US" sz="1600" dirty="0"/>
          </a:p>
        </p:txBody>
      </p:sp>
      <p:sp>
        <p:nvSpPr>
          <p:cNvPr id="78" name="Text 76"/>
          <p:cNvSpPr/>
          <p:nvPr/>
        </p:nvSpPr>
        <p:spPr>
          <a:xfrm>
            <a:off x="9100344" y="6794500"/>
            <a:ext cx="261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Mențiuni</a:t>
            </a:r>
            <a:endParaRPr lang="en-US" sz="1600" dirty="0"/>
          </a:p>
        </p:txBody>
      </p:sp>
      <p:sp>
        <p:nvSpPr>
          <p:cNvPr id="79" name="Shape 77"/>
          <p:cNvSpPr/>
          <p:nvPr/>
        </p:nvSpPr>
        <p:spPr>
          <a:xfrm>
            <a:off x="6334125" y="7135813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55563" y="111125"/>
                </a:moveTo>
                <a:cubicBezTo>
                  <a:pt x="86228" y="111125"/>
                  <a:pt x="111125" y="86228"/>
                  <a:pt x="111125" y="55563"/>
                </a:cubicBezTo>
                <a:cubicBezTo>
                  <a:pt x="111125" y="24897"/>
                  <a:pt x="86228" y="0"/>
                  <a:pt x="55563" y="0"/>
                </a:cubicBezTo>
                <a:cubicBezTo>
                  <a:pt x="24897" y="0"/>
                  <a:pt x="0" y="24897"/>
                  <a:pt x="0" y="55563"/>
                </a:cubicBezTo>
                <a:cubicBezTo>
                  <a:pt x="0" y="86228"/>
                  <a:pt x="24897" y="111125"/>
                  <a:pt x="55562" y="111125"/>
                </a:cubicBezTo>
                <a:close/>
                <a:moveTo>
                  <a:pt x="48617" y="34727"/>
                </a:moveTo>
                <a:cubicBezTo>
                  <a:pt x="48617" y="30893"/>
                  <a:pt x="51729" y="27781"/>
                  <a:pt x="55563" y="27781"/>
                </a:cubicBezTo>
                <a:cubicBezTo>
                  <a:pt x="59396" y="27781"/>
                  <a:pt x="62508" y="30893"/>
                  <a:pt x="62508" y="34727"/>
                </a:cubicBezTo>
                <a:cubicBezTo>
                  <a:pt x="62508" y="38560"/>
                  <a:pt x="59396" y="41672"/>
                  <a:pt x="55563" y="41672"/>
                </a:cubicBezTo>
                <a:cubicBezTo>
                  <a:pt x="51729" y="41672"/>
                  <a:pt x="48617" y="38560"/>
                  <a:pt x="48617" y="34727"/>
                </a:cubicBezTo>
                <a:close/>
                <a:moveTo>
                  <a:pt x="46881" y="48617"/>
                </a:moveTo>
                <a:lnTo>
                  <a:pt x="57299" y="48617"/>
                </a:lnTo>
                <a:cubicBezTo>
                  <a:pt x="60185" y="48617"/>
                  <a:pt x="62508" y="50940"/>
                  <a:pt x="62508" y="53826"/>
                </a:cubicBezTo>
                <a:lnTo>
                  <a:pt x="62508" y="72926"/>
                </a:lnTo>
                <a:lnTo>
                  <a:pt x="64244" y="72926"/>
                </a:lnTo>
                <a:cubicBezTo>
                  <a:pt x="67131" y="72926"/>
                  <a:pt x="69453" y="75248"/>
                  <a:pt x="69453" y="78135"/>
                </a:cubicBezTo>
                <a:cubicBezTo>
                  <a:pt x="69453" y="81021"/>
                  <a:pt x="67131" y="83344"/>
                  <a:pt x="64244" y="83344"/>
                </a:cubicBezTo>
                <a:lnTo>
                  <a:pt x="46881" y="83344"/>
                </a:lnTo>
                <a:cubicBezTo>
                  <a:pt x="43994" y="83344"/>
                  <a:pt x="41672" y="81021"/>
                  <a:pt x="41672" y="78135"/>
                </a:cubicBezTo>
                <a:cubicBezTo>
                  <a:pt x="41672" y="75248"/>
                  <a:pt x="43994" y="72926"/>
                  <a:pt x="46881" y="72926"/>
                </a:cubicBezTo>
                <a:lnTo>
                  <a:pt x="52090" y="72926"/>
                </a:lnTo>
                <a:lnTo>
                  <a:pt x="52090" y="59035"/>
                </a:lnTo>
                <a:lnTo>
                  <a:pt x="46881" y="59035"/>
                </a:lnTo>
                <a:cubicBezTo>
                  <a:pt x="43994" y="59035"/>
                  <a:pt x="41672" y="56713"/>
                  <a:pt x="41672" y="53826"/>
                </a:cubicBezTo>
                <a:cubicBezTo>
                  <a:pt x="41672" y="50940"/>
                  <a:pt x="43994" y="48617"/>
                  <a:pt x="46881" y="48617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0" name="Text 78"/>
          <p:cNvSpPr/>
          <p:nvPr/>
        </p:nvSpPr>
        <p:spPr>
          <a:xfrm>
            <a:off x="6480969" y="7112000"/>
            <a:ext cx="5322094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Câștigătorii sunt premiați cu diplome și premii bănești (cuantumul stabilit anual de MEC)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7302" y="327302"/>
            <a:ext cx="11602856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spc="52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SECȚIUNEA V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7302" y="556413"/>
            <a:ext cx="11684682" cy="3273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19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Comisia de Concurs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27302" y="949176"/>
            <a:ext cx="785525" cy="32730"/>
          </a:xfrm>
          <a:custGeom>
            <a:avLst/>
            <a:gdLst/>
            <a:ahLst/>
            <a:cxnLst/>
            <a:rect l="l" t="t" r="r" b="b"/>
            <a:pathLst>
              <a:path w="785525" h="32730">
                <a:moveTo>
                  <a:pt x="0" y="0"/>
                </a:moveTo>
                <a:lnTo>
                  <a:pt x="785525" y="0"/>
                </a:lnTo>
                <a:lnTo>
                  <a:pt x="785525" y="32730"/>
                </a:lnTo>
                <a:lnTo>
                  <a:pt x="0" y="3273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Shape 3"/>
          <p:cNvSpPr/>
          <p:nvPr/>
        </p:nvSpPr>
        <p:spPr>
          <a:xfrm>
            <a:off x="327302" y="1112827"/>
            <a:ext cx="5703238" cy="3682148"/>
          </a:xfrm>
          <a:custGeom>
            <a:avLst/>
            <a:gdLst/>
            <a:ahLst/>
            <a:cxnLst/>
            <a:rect l="l" t="t" r="r" b="b"/>
            <a:pathLst>
              <a:path w="5703238" h="3682148">
                <a:moveTo>
                  <a:pt x="65469" y="0"/>
                </a:moveTo>
                <a:lnTo>
                  <a:pt x="5637769" y="0"/>
                </a:lnTo>
                <a:cubicBezTo>
                  <a:pt x="5673926" y="0"/>
                  <a:pt x="5703238" y="29311"/>
                  <a:pt x="5703238" y="65469"/>
                </a:cubicBezTo>
                <a:lnTo>
                  <a:pt x="5703238" y="3616679"/>
                </a:lnTo>
                <a:cubicBezTo>
                  <a:pt x="5703238" y="3652836"/>
                  <a:pt x="5673926" y="3682148"/>
                  <a:pt x="5637769" y="3682148"/>
                </a:cubicBezTo>
                <a:lnTo>
                  <a:pt x="65469" y="3682148"/>
                </a:lnTo>
                <a:cubicBezTo>
                  <a:pt x="29311" y="3682148"/>
                  <a:pt x="0" y="3652836"/>
                  <a:pt x="0" y="3616679"/>
                </a:cubicBezTo>
                <a:lnTo>
                  <a:pt x="0" y="65469"/>
                </a:lnTo>
                <a:cubicBezTo>
                  <a:pt x="0" y="29335"/>
                  <a:pt x="29335" y="0"/>
                  <a:pt x="65469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490953" y="1309208"/>
            <a:ext cx="204564" cy="163651"/>
          </a:xfrm>
          <a:custGeom>
            <a:avLst/>
            <a:gdLst/>
            <a:ahLst/>
            <a:cxnLst/>
            <a:rect l="l" t="t" r="r" b="b"/>
            <a:pathLst>
              <a:path w="204564" h="163651">
                <a:moveTo>
                  <a:pt x="102282" y="71597"/>
                </a:moveTo>
                <a:cubicBezTo>
                  <a:pt x="120628" y="71597"/>
                  <a:pt x="135523" y="56702"/>
                  <a:pt x="135523" y="38356"/>
                </a:cubicBezTo>
                <a:cubicBezTo>
                  <a:pt x="135523" y="20009"/>
                  <a:pt x="120628" y="5114"/>
                  <a:pt x="102282" y="5114"/>
                </a:cubicBezTo>
                <a:cubicBezTo>
                  <a:pt x="83935" y="5114"/>
                  <a:pt x="69040" y="20009"/>
                  <a:pt x="69040" y="38356"/>
                </a:cubicBezTo>
                <a:cubicBezTo>
                  <a:pt x="69040" y="56702"/>
                  <a:pt x="83935" y="71597"/>
                  <a:pt x="102282" y="71597"/>
                </a:cubicBezTo>
                <a:close/>
                <a:moveTo>
                  <a:pt x="30685" y="74154"/>
                </a:moveTo>
                <a:cubicBezTo>
                  <a:pt x="43386" y="74154"/>
                  <a:pt x="53698" y="63842"/>
                  <a:pt x="53698" y="51141"/>
                </a:cubicBezTo>
                <a:cubicBezTo>
                  <a:pt x="53698" y="38439"/>
                  <a:pt x="43386" y="28128"/>
                  <a:pt x="30685" y="28128"/>
                </a:cubicBezTo>
                <a:cubicBezTo>
                  <a:pt x="17983" y="28128"/>
                  <a:pt x="7671" y="38439"/>
                  <a:pt x="7671" y="51141"/>
                </a:cubicBezTo>
                <a:cubicBezTo>
                  <a:pt x="7671" y="63842"/>
                  <a:pt x="17983" y="74154"/>
                  <a:pt x="30685" y="74154"/>
                </a:cubicBezTo>
                <a:close/>
                <a:moveTo>
                  <a:pt x="0" y="132966"/>
                </a:moveTo>
                <a:lnTo>
                  <a:pt x="0" y="143195"/>
                </a:lnTo>
                <a:cubicBezTo>
                  <a:pt x="0" y="148852"/>
                  <a:pt x="4571" y="153423"/>
                  <a:pt x="10228" y="153423"/>
                </a:cubicBezTo>
                <a:lnTo>
                  <a:pt x="37940" y="153423"/>
                </a:lnTo>
                <a:cubicBezTo>
                  <a:pt x="36566" y="150290"/>
                  <a:pt x="35799" y="146838"/>
                  <a:pt x="35799" y="143195"/>
                </a:cubicBezTo>
                <a:lnTo>
                  <a:pt x="35799" y="138081"/>
                </a:lnTo>
                <a:cubicBezTo>
                  <a:pt x="35799" y="121076"/>
                  <a:pt x="42191" y="105542"/>
                  <a:pt x="52707" y="93780"/>
                </a:cubicBezTo>
                <a:cubicBezTo>
                  <a:pt x="48967" y="92661"/>
                  <a:pt x="45004" y="92054"/>
                  <a:pt x="40913" y="92054"/>
                </a:cubicBezTo>
                <a:cubicBezTo>
                  <a:pt x="18315" y="92054"/>
                  <a:pt x="0" y="110369"/>
                  <a:pt x="0" y="132966"/>
                </a:cubicBezTo>
                <a:close/>
                <a:moveTo>
                  <a:pt x="196893" y="51141"/>
                </a:moveTo>
                <a:cubicBezTo>
                  <a:pt x="196893" y="38439"/>
                  <a:pt x="186581" y="28128"/>
                  <a:pt x="173879" y="28128"/>
                </a:cubicBezTo>
                <a:cubicBezTo>
                  <a:pt x="161178" y="28128"/>
                  <a:pt x="150866" y="38439"/>
                  <a:pt x="150866" y="51141"/>
                </a:cubicBezTo>
                <a:cubicBezTo>
                  <a:pt x="150866" y="63842"/>
                  <a:pt x="161178" y="74154"/>
                  <a:pt x="173879" y="74154"/>
                </a:cubicBezTo>
                <a:cubicBezTo>
                  <a:pt x="186581" y="74154"/>
                  <a:pt x="196893" y="63842"/>
                  <a:pt x="196893" y="51141"/>
                </a:cubicBezTo>
                <a:close/>
                <a:moveTo>
                  <a:pt x="51141" y="138081"/>
                </a:moveTo>
                <a:lnTo>
                  <a:pt x="51141" y="143195"/>
                </a:lnTo>
                <a:cubicBezTo>
                  <a:pt x="51141" y="148852"/>
                  <a:pt x="55712" y="153423"/>
                  <a:pt x="61369" y="153423"/>
                </a:cubicBezTo>
                <a:lnTo>
                  <a:pt x="111487" y="153423"/>
                </a:lnTo>
                <a:cubicBezTo>
                  <a:pt x="109218" y="146519"/>
                  <a:pt x="109474" y="139231"/>
                  <a:pt x="114907" y="132966"/>
                </a:cubicBezTo>
                <a:cubicBezTo>
                  <a:pt x="110432" y="127788"/>
                  <a:pt x="108355" y="120277"/>
                  <a:pt x="111264" y="112734"/>
                </a:cubicBezTo>
                <a:cubicBezTo>
                  <a:pt x="113373" y="107268"/>
                  <a:pt x="116346" y="102154"/>
                  <a:pt x="120021" y="97615"/>
                </a:cubicBezTo>
                <a:cubicBezTo>
                  <a:pt x="121747" y="95506"/>
                  <a:pt x="123729" y="93876"/>
                  <a:pt x="125871" y="92693"/>
                </a:cubicBezTo>
                <a:cubicBezTo>
                  <a:pt x="118807" y="89017"/>
                  <a:pt x="110784" y="86940"/>
                  <a:pt x="102282" y="86940"/>
                </a:cubicBezTo>
                <a:cubicBezTo>
                  <a:pt x="74027" y="86940"/>
                  <a:pt x="51141" y="109825"/>
                  <a:pt x="51141" y="138081"/>
                </a:cubicBezTo>
                <a:close/>
                <a:moveTo>
                  <a:pt x="199641" y="123985"/>
                </a:moveTo>
                <a:cubicBezTo>
                  <a:pt x="201655" y="122834"/>
                  <a:pt x="202678" y="120437"/>
                  <a:pt x="201815" y="118231"/>
                </a:cubicBezTo>
                <a:cubicBezTo>
                  <a:pt x="200281" y="114268"/>
                  <a:pt x="198139" y="110528"/>
                  <a:pt x="195454" y="107236"/>
                </a:cubicBezTo>
                <a:cubicBezTo>
                  <a:pt x="193984" y="105414"/>
                  <a:pt x="191395" y="105095"/>
                  <a:pt x="189381" y="106277"/>
                </a:cubicBezTo>
                <a:cubicBezTo>
                  <a:pt x="182413" y="110305"/>
                  <a:pt x="173847" y="105382"/>
                  <a:pt x="173847" y="97296"/>
                </a:cubicBezTo>
                <a:cubicBezTo>
                  <a:pt x="173847" y="94962"/>
                  <a:pt x="172281" y="92885"/>
                  <a:pt x="169980" y="92533"/>
                </a:cubicBezTo>
                <a:cubicBezTo>
                  <a:pt x="165856" y="91894"/>
                  <a:pt x="161414" y="91894"/>
                  <a:pt x="157290" y="92533"/>
                </a:cubicBezTo>
                <a:cubicBezTo>
                  <a:pt x="154989" y="92885"/>
                  <a:pt x="153423" y="94962"/>
                  <a:pt x="153423" y="97296"/>
                </a:cubicBezTo>
                <a:cubicBezTo>
                  <a:pt x="153423" y="105350"/>
                  <a:pt x="144857" y="110305"/>
                  <a:pt x="137889" y="106277"/>
                </a:cubicBezTo>
                <a:cubicBezTo>
                  <a:pt x="135875" y="105127"/>
                  <a:pt x="133286" y="105446"/>
                  <a:pt x="131816" y="107236"/>
                </a:cubicBezTo>
                <a:cubicBezTo>
                  <a:pt x="129131" y="110528"/>
                  <a:pt x="126989" y="114268"/>
                  <a:pt x="125455" y="118231"/>
                </a:cubicBezTo>
                <a:cubicBezTo>
                  <a:pt x="124624" y="120405"/>
                  <a:pt x="125615" y="122802"/>
                  <a:pt x="127629" y="123953"/>
                </a:cubicBezTo>
                <a:cubicBezTo>
                  <a:pt x="134629" y="127980"/>
                  <a:pt x="134629" y="137857"/>
                  <a:pt x="127629" y="141916"/>
                </a:cubicBezTo>
                <a:cubicBezTo>
                  <a:pt x="125615" y="143067"/>
                  <a:pt x="124592" y="145464"/>
                  <a:pt x="125455" y="147637"/>
                </a:cubicBezTo>
                <a:cubicBezTo>
                  <a:pt x="126989" y="151601"/>
                  <a:pt x="129131" y="155341"/>
                  <a:pt x="131816" y="158633"/>
                </a:cubicBezTo>
                <a:cubicBezTo>
                  <a:pt x="133286" y="160455"/>
                  <a:pt x="135875" y="160774"/>
                  <a:pt x="137889" y="159592"/>
                </a:cubicBezTo>
                <a:cubicBezTo>
                  <a:pt x="144857" y="155564"/>
                  <a:pt x="153423" y="160519"/>
                  <a:pt x="153423" y="168573"/>
                </a:cubicBezTo>
                <a:cubicBezTo>
                  <a:pt x="153423" y="170907"/>
                  <a:pt x="154989" y="172984"/>
                  <a:pt x="157290" y="173336"/>
                </a:cubicBezTo>
                <a:cubicBezTo>
                  <a:pt x="161414" y="173975"/>
                  <a:pt x="165856" y="173975"/>
                  <a:pt x="169980" y="173336"/>
                </a:cubicBezTo>
                <a:cubicBezTo>
                  <a:pt x="172281" y="172984"/>
                  <a:pt x="173847" y="170907"/>
                  <a:pt x="173847" y="168573"/>
                </a:cubicBezTo>
                <a:cubicBezTo>
                  <a:pt x="173847" y="160519"/>
                  <a:pt x="182413" y="155564"/>
                  <a:pt x="189381" y="159592"/>
                </a:cubicBezTo>
                <a:cubicBezTo>
                  <a:pt x="191395" y="160742"/>
                  <a:pt x="193984" y="160423"/>
                  <a:pt x="195454" y="158633"/>
                </a:cubicBezTo>
                <a:cubicBezTo>
                  <a:pt x="198139" y="155341"/>
                  <a:pt x="200281" y="151601"/>
                  <a:pt x="201815" y="147637"/>
                </a:cubicBezTo>
                <a:cubicBezTo>
                  <a:pt x="202646" y="145464"/>
                  <a:pt x="201655" y="143067"/>
                  <a:pt x="199641" y="141916"/>
                </a:cubicBezTo>
                <a:cubicBezTo>
                  <a:pt x="192642" y="137889"/>
                  <a:pt x="192642" y="128012"/>
                  <a:pt x="199641" y="123953"/>
                </a:cubicBezTo>
                <a:close/>
                <a:moveTo>
                  <a:pt x="150866" y="132966"/>
                </a:moveTo>
                <a:cubicBezTo>
                  <a:pt x="150866" y="125910"/>
                  <a:pt x="156595" y="120181"/>
                  <a:pt x="163651" y="120181"/>
                </a:cubicBezTo>
                <a:cubicBezTo>
                  <a:pt x="170707" y="120181"/>
                  <a:pt x="176436" y="125910"/>
                  <a:pt x="176436" y="132966"/>
                </a:cubicBezTo>
                <a:cubicBezTo>
                  <a:pt x="176436" y="140023"/>
                  <a:pt x="170707" y="145752"/>
                  <a:pt x="163651" y="145752"/>
                </a:cubicBezTo>
                <a:cubicBezTo>
                  <a:pt x="156595" y="145752"/>
                  <a:pt x="150866" y="140023"/>
                  <a:pt x="150866" y="13296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695517" y="1276478"/>
            <a:ext cx="5253197" cy="229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9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Structura și Componența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90953" y="1636510"/>
            <a:ext cx="5441396" cy="212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3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Comisia se constituie anual prin ordinul MEC și este formată din 5 membri: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90953" y="1980177"/>
            <a:ext cx="5375936" cy="589144"/>
          </a:xfrm>
          <a:custGeom>
            <a:avLst/>
            <a:gdLst/>
            <a:ahLst/>
            <a:cxnLst/>
            <a:rect l="l" t="t" r="r" b="b"/>
            <a:pathLst>
              <a:path w="5375936" h="589144">
                <a:moveTo>
                  <a:pt x="32733" y="0"/>
                </a:moveTo>
                <a:lnTo>
                  <a:pt x="5343203" y="0"/>
                </a:lnTo>
                <a:cubicBezTo>
                  <a:pt x="5361281" y="0"/>
                  <a:pt x="5375936" y="14655"/>
                  <a:pt x="5375936" y="32733"/>
                </a:cubicBezTo>
                <a:lnTo>
                  <a:pt x="5375936" y="556411"/>
                </a:lnTo>
                <a:cubicBezTo>
                  <a:pt x="5375936" y="574489"/>
                  <a:pt x="5361281" y="589144"/>
                  <a:pt x="5343203" y="589144"/>
                </a:cubicBezTo>
                <a:lnTo>
                  <a:pt x="32733" y="589144"/>
                </a:lnTo>
                <a:cubicBezTo>
                  <a:pt x="14655" y="589144"/>
                  <a:pt x="0" y="574489"/>
                  <a:pt x="0" y="556411"/>
                </a:cubicBezTo>
                <a:lnTo>
                  <a:pt x="0" y="32733"/>
                </a:lnTo>
                <a:cubicBezTo>
                  <a:pt x="0" y="14655"/>
                  <a:pt x="14655" y="0"/>
                  <a:pt x="3273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589144" y="2111098"/>
            <a:ext cx="327302" cy="327302"/>
          </a:xfrm>
          <a:custGeom>
            <a:avLst/>
            <a:gdLst/>
            <a:ahLst/>
            <a:cxnLst/>
            <a:rect l="l" t="t" r="r" b="b"/>
            <a:pathLst>
              <a:path w="327302" h="327302">
                <a:moveTo>
                  <a:pt x="163651" y="0"/>
                </a:moveTo>
                <a:lnTo>
                  <a:pt x="163651" y="0"/>
                </a:lnTo>
                <a:cubicBezTo>
                  <a:pt x="254033" y="0"/>
                  <a:pt x="327302" y="73269"/>
                  <a:pt x="327302" y="163651"/>
                </a:cubicBezTo>
                <a:lnTo>
                  <a:pt x="327302" y="163651"/>
                </a:lnTo>
                <a:cubicBezTo>
                  <a:pt x="327302" y="254033"/>
                  <a:pt x="254033" y="327302"/>
                  <a:pt x="163651" y="327302"/>
                </a:cubicBezTo>
                <a:lnTo>
                  <a:pt x="163651" y="327302"/>
                </a:lnTo>
                <a:cubicBezTo>
                  <a:pt x="73269" y="327302"/>
                  <a:pt x="0" y="254033"/>
                  <a:pt x="0" y="163651"/>
                </a:cubicBezTo>
                <a:lnTo>
                  <a:pt x="0" y="163651"/>
                </a:lnTo>
                <a:cubicBezTo>
                  <a:pt x="0" y="73269"/>
                  <a:pt x="73269" y="0"/>
                  <a:pt x="163651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9"/>
          <p:cNvSpPr/>
          <p:nvPr/>
        </p:nvSpPr>
        <p:spPr>
          <a:xfrm>
            <a:off x="556413" y="2111098"/>
            <a:ext cx="392762" cy="3273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31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14636" y="2078368"/>
            <a:ext cx="949176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Președinte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14636" y="2274749"/>
            <a:ext cx="949176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Secretar de stat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90953" y="2667511"/>
            <a:ext cx="5375936" cy="589144"/>
          </a:xfrm>
          <a:custGeom>
            <a:avLst/>
            <a:gdLst/>
            <a:ahLst/>
            <a:cxnLst/>
            <a:rect l="l" t="t" r="r" b="b"/>
            <a:pathLst>
              <a:path w="5375936" h="589144">
                <a:moveTo>
                  <a:pt x="32733" y="0"/>
                </a:moveTo>
                <a:lnTo>
                  <a:pt x="5343203" y="0"/>
                </a:lnTo>
                <a:cubicBezTo>
                  <a:pt x="5361281" y="0"/>
                  <a:pt x="5375936" y="14655"/>
                  <a:pt x="5375936" y="32733"/>
                </a:cubicBezTo>
                <a:lnTo>
                  <a:pt x="5375936" y="556411"/>
                </a:lnTo>
                <a:cubicBezTo>
                  <a:pt x="5375936" y="574489"/>
                  <a:pt x="5361281" y="589144"/>
                  <a:pt x="5343203" y="589144"/>
                </a:cubicBezTo>
                <a:lnTo>
                  <a:pt x="32733" y="589144"/>
                </a:lnTo>
                <a:cubicBezTo>
                  <a:pt x="14655" y="589144"/>
                  <a:pt x="0" y="574489"/>
                  <a:pt x="0" y="556411"/>
                </a:cubicBezTo>
                <a:lnTo>
                  <a:pt x="0" y="32733"/>
                </a:lnTo>
                <a:cubicBezTo>
                  <a:pt x="0" y="14655"/>
                  <a:pt x="14655" y="0"/>
                  <a:pt x="3273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589144" y="2798432"/>
            <a:ext cx="327302" cy="327302"/>
          </a:xfrm>
          <a:custGeom>
            <a:avLst/>
            <a:gdLst/>
            <a:ahLst/>
            <a:cxnLst/>
            <a:rect l="l" t="t" r="r" b="b"/>
            <a:pathLst>
              <a:path w="327302" h="327302">
                <a:moveTo>
                  <a:pt x="163651" y="0"/>
                </a:moveTo>
                <a:lnTo>
                  <a:pt x="163651" y="0"/>
                </a:lnTo>
                <a:cubicBezTo>
                  <a:pt x="254033" y="0"/>
                  <a:pt x="327302" y="73269"/>
                  <a:pt x="327302" y="163651"/>
                </a:cubicBezTo>
                <a:lnTo>
                  <a:pt x="327302" y="163651"/>
                </a:lnTo>
                <a:cubicBezTo>
                  <a:pt x="327302" y="254033"/>
                  <a:pt x="254033" y="327302"/>
                  <a:pt x="163651" y="327302"/>
                </a:cubicBezTo>
                <a:lnTo>
                  <a:pt x="163651" y="327302"/>
                </a:lnTo>
                <a:cubicBezTo>
                  <a:pt x="73269" y="327302"/>
                  <a:pt x="0" y="254033"/>
                  <a:pt x="0" y="163651"/>
                </a:cubicBezTo>
                <a:lnTo>
                  <a:pt x="0" y="163651"/>
                </a:lnTo>
                <a:cubicBezTo>
                  <a:pt x="0" y="73269"/>
                  <a:pt x="73269" y="0"/>
                  <a:pt x="163651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6" name="Text 14"/>
          <p:cNvSpPr/>
          <p:nvPr/>
        </p:nvSpPr>
        <p:spPr>
          <a:xfrm>
            <a:off x="556413" y="2798432"/>
            <a:ext cx="392762" cy="3273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31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14636" y="2765702"/>
            <a:ext cx="1121009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 Cadre Didactice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14636" y="2962083"/>
            <a:ext cx="1121009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Profesori de istorie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90953" y="3354846"/>
            <a:ext cx="5375936" cy="589144"/>
          </a:xfrm>
          <a:custGeom>
            <a:avLst/>
            <a:gdLst/>
            <a:ahLst/>
            <a:cxnLst/>
            <a:rect l="l" t="t" r="r" b="b"/>
            <a:pathLst>
              <a:path w="5375936" h="589144">
                <a:moveTo>
                  <a:pt x="32733" y="0"/>
                </a:moveTo>
                <a:lnTo>
                  <a:pt x="5343203" y="0"/>
                </a:lnTo>
                <a:cubicBezTo>
                  <a:pt x="5361281" y="0"/>
                  <a:pt x="5375936" y="14655"/>
                  <a:pt x="5375936" y="32733"/>
                </a:cubicBezTo>
                <a:lnTo>
                  <a:pt x="5375936" y="556411"/>
                </a:lnTo>
                <a:cubicBezTo>
                  <a:pt x="5375936" y="574489"/>
                  <a:pt x="5361281" y="589144"/>
                  <a:pt x="5343203" y="589144"/>
                </a:cubicBezTo>
                <a:lnTo>
                  <a:pt x="32733" y="589144"/>
                </a:lnTo>
                <a:cubicBezTo>
                  <a:pt x="14655" y="589144"/>
                  <a:pt x="0" y="574489"/>
                  <a:pt x="0" y="556411"/>
                </a:cubicBezTo>
                <a:lnTo>
                  <a:pt x="0" y="32733"/>
                </a:lnTo>
                <a:cubicBezTo>
                  <a:pt x="0" y="14655"/>
                  <a:pt x="14655" y="0"/>
                  <a:pt x="3273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589144" y="3485766"/>
            <a:ext cx="327302" cy="327302"/>
          </a:xfrm>
          <a:custGeom>
            <a:avLst/>
            <a:gdLst/>
            <a:ahLst/>
            <a:cxnLst/>
            <a:rect l="l" t="t" r="r" b="b"/>
            <a:pathLst>
              <a:path w="327302" h="327302">
                <a:moveTo>
                  <a:pt x="163651" y="0"/>
                </a:moveTo>
                <a:lnTo>
                  <a:pt x="163651" y="0"/>
                </a:lnTo>
                <a:cubicBezTo>
                  <a:pt x="254033" y="0"/>
                  <a:pt x="327302" y="73269"/>
                  <a:pt x="327302" y="163651"/>
                </a:cubicBezTo>
                <a:lnTo>
                  <a:pt x="327302" y="163651"/>
                </a:lnTo>
                <a:cubicBezTo>
                  <a:pt x="327302" y="254033"/>
                  <a:pt x="254033" y="327302"/>
                  <a:pt x="163651" y="327302"/>
                </a:cubicBezTo>
                <a:lnTo>
                  <a:pt x="163651" y="327302"/>
                </a:lnTo>
                <a:cubicBezTo>
                  <a:pt x="73269" y="327302"/>
                  <a:pt x="0" y="254033"/>
                  <a:pt x="0" y="163651"/>
                </a:cubicBezTo>
                <a:lnTo>
                  <a:pt x="0" y="163651"/>
                </a:lnTo>
                <a:cubicBezTo>
                  <a:pt x="0" y="73269"/>
                  <a:pt x="73269" y="0"/>
                  <a:pt x="163651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1" name="Text 19"/>
          <p:cNvSpPr/>
          <p:nvPr/>
        </p:nvSpPr>
        <p:spPr>
          <a:xfrm>
            <a:off x="556413" y="3485766"/>
            <a:ext cx="392762" cy="3273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31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14636" y="3453036"/>
            <a:ext cx="2078368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 Cadre Didactice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014636" y="3649417"/>
            <a:ext cx="2078368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Din instituții de învățământ superior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90953" y="4042180"/>
            <a:ext cx="5375936" cy="589144"/>
          </a:xfrm>
          <a:custGeom>
            <a:avLst/>
            <a:gdLst/>
            <a:ahLst/>
            <a:cxnLst/>
            <a:rect l="l" t="t" r="r" b="b"/>
            <a:pathLst>
              <a:path w="5375936" h="589144">
                <a:moveTo>
                  <a:pt x="32733" y="0"/>
                </a:moveTo>
                <a:lnTo>
                  <a:pt x="5343203" y="0"/>
                </a:lnTo>
                <a:cubicBezTo>
                  <a:pt x="5361281" y="0"/>
                  <a:pt x="5375936" y="14655"/>
                  <a:pt x="5375936" y="32733"/>
                </a:cubicBezTo>
                <a:lnTo>
                  <a:pt x="5375936" y="556411"/>
                </a:lnTo>
                <a:cubicBezTo>
                  <a:pt x="5375936" y="574489"/>
                  <a:pt x="5361281" y="589144"/>
                  <a:pt x="5343203" y="589144"/>
                </a:cubicBezTo>
                <a:lnTo>
                  <a:pt x="32733" y="589144"/>
                </a:lnTo>
                <a:cubicBezTo>
                  <a:pt x="14655" y="589144"/>
                  <a:pt x="0" y="574489"/>
                  <a:pt x="0" y="556411"/>
                </a:cubicBezTo>
                <a:lnTo>
                  <a:pt x="0" y="32733"/>
                </a:lnTo>
                <a:cubicBezTo>
                  <a:pt x="0" y="14655"/>
                  <a:pt x="14655" y="0"/>
                  <a:pt x="3273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589144" y="4173101"/>
            <a:ext cx="327302" cy="327302"/>
          </a:xfrm>
          <a:custGeom>
            <a:avLst/>
            <a:gdLst/>
            <a:ahLst/>
            <a:cxnLst/>
            <a:rect l="l" t="t" r="r" b="b"/>
            <a:pathLst>
              <a:path w="327302" h="327302">
                <a:moveTo>
                  <a:pt x="163651" y="0"/>
                </a:moveTo>
                <a:lnTo>
                  <a:pt x="163651" y="0"/>
                </a:lnTo>
                <a:cubicBezTo>
                  <a:pt x="254033" y="0"/>
                  <a:pt x="327302" y="73269"/>
                  <a:pt x="327302" y="163651"/>
                </a:cubicBezTo>
                <a:lnTo>
                  <a:pt x="327302" y="163651"/>
                </a:lnTo>
                <a:cubicBezTo>
                  <a:pt x="327302" y="254033"/>
                  <a:pt x="254033" y="327302"/>
                  <a:pt x="163651" y="327302"/>
                </a:cubicBezTo>
                <a:lnTo>
                  <a:pt x="163651" y="327302"/>
                </a:lnTo>
                <a:cubicBezTo>
                  <a:pt x="73269" y="327302"/>
                  <a:pt x="0" y="254033"/>
                  <a:pt x="0" y="163651"/>
                </a:cubicBezTo>
                <a:lnTo>
                  <a:pt x="0" y="163651"/>
                </a:lnTo>
                <a:cubicBezTo>
                  <a:pt x="0" y="73269"/>
                  <a:pt x="73269" y="0"/>
                  <a:pt x="163651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6" name="Text 24"/>
          <p:cNvSpPr/>
          <p:nvPr/>
        </p:nvSpPr>
        <p:spPr>
          <a:xfrm>
            <a:off x="556413" y="4173101"/>
            <a:ext cx="392762" cy="3273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31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014636" y="4140370"/>
            <a:ext cx="1022819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 Reprezentant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014636" y="4336752"/>
            <a:ext cx="1022819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Invitat de onoare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43667" y="4925895"/>
            <a:ext cx="5686872" cy="1636510"/>
          </a:xfrm>
          <a:custGeom>
            <a:avLst/>
            <a:gdLst/>
            <a:ahLst/>
            <a:cxnLst/>
            <a:rect l="l" t="t" r="r" b="b"/>
            <a:pathLst>
              <a:path w="5686872" h="1636510">
                <a:moveTo>
                  <a:pt x="32730" y="0"/>
                </a:moveTo>
                <a:lnTo>
                  <a:pt x="5621412" y="0"/>
                </a:lnTo>
                <a:cubicBezTo>
                  <a:pt x="5657565" y="0"/>
                  <a:pt x="5686872" y="29308"/>
                  <a:pt x="5686872" y="65460"/>
                </a:cubicBezTo>
                <a:lnTo>
                  <a:pt x="5686872" y="1571050"/>
                </a:lnTo>
                <a:cubicBezTo>
                  <a:pt x="5686872" y="1607202"/>
                  <a:pt x="5657565" y="1636510"/>
                  <a:pt x="5621412" y="1636510"/>
                </a:cubicBezTo>
                <a:lnTo>
                  <a:pt x="32730" y="1636510"/>
                </a:lnTo>
                <a:cubicBezTo>
                  <a:pt x="14654" y="1636510"/>
                  <a:pt x="0" y="1621856"/>
                  <a:pt x="0" y="1603780"/>
                </a:cubicBezTo>
                <a:lnTo>
                  <a:pt x="0" y="32730"/>
                </a:lnTo>
                <a:cubicBezTo>
                  <a:pt x="0" y="14666"/>
                  <a:pt x="14666" y="0"/>
                  <a:pt x="3273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0" name="Shape 28"/>
          <p:cNvSpPr/>
          <p:nvPr/>
        </p:nvSpPr>
        <p:spPr>
          <a:xfrm>
            <a:off x="343667" y="4925895"/>
            <a:ext cx="32730" cy="1636510"/>
          </a:xfrm>
          <a:custGeom>
            <a:avLst/>
            <a:gdLst/>
            <a:ahLst/>
            <a:cxnLst/>
            <a:rect l="l" t="t" r="r" b="b"/>
            <a:pathLst>
              <a:path w="32730" h="1636510">
                <a:moveTo>
                  <a:pt x="32730" y="0"/>
                </a:moveTo>
                <a:lnTo>
                  <a:pt x="32730" y="0"/>
                </a:lnTo>
                <a:lnTo>
                  <a:pt x="32730" y="1636510"/>
                </a:lnTo>
                <a:lnTo>
                  <a:pt x="32730" y="1636510"/>
                </a:lnTo>
                <a:cubicBezTo>
                  <a:pt x="14654" y="1636510"/>
                  <a:pt x="0" y="1621856"/>
                  <a:pt x="0" y="1603780"/>
                </a:cubicBezTo>
                <a:lnTo>
                  <a:pt x="0" y="32730"/>
                </a:lnTo>
                <a:cubicBezTo>
                  <a:pt x="0" y="14666"/>
                  <a:pt x="14666" y="0"/>
                  <a:pt x="3273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Shape 29"/>
          <p:cNvSpPr/>
          <p:nvPr/>
        </p:nvSpPr>
        <p:spPr>
          <a:xfrm>
            <a:off x="523683" y="5122277"/>
            <a:ext cx="204564" cy="163651"/>
          </a:xfrm>
          <a:custGeom>
            <a:avLst/>
            <a:gdLst/>
            <a:ahLst/>
            <a:cxnLst/>
            <a:rect l="l" t="t" r="r" b="b"/>
            <a:pathLst>
              <a:path w="204564" h="163651">
                <a:moveTo>
                  <a:pt x="122738" y="10228"/>
                </a:moveTo>
                <a:lnTo>
                  <a:pt x="163651" y="10228"/>
                </a:lnTo>
                <a:cubicBezTo>
                  <a:pt x="169308" y="10228"/>
                  <a:pt x="173879" y="14799"/>
                  <a:pt x="173879" y="20456"/>
                </a:cubicBezTo>
                <a:cubicBezTo>
                  <a:pt x="173879" y="26114"/>
                  <a:pt x="169308" y="30685"/>
                  <a:pt x="163651" y="30685"/>
                </a:cubicBezTo>
                <a:lnTo>
                  <a:pt x="127341" y="30685"/>
                </a:lnTo>
                <a:cubicBezTo>
                  <a:pt x="125679" y="38931"/>
                  <a:pt x="120021" y="45739"/>
                  <a:pt x="112510" y="48999"/>
                </a:cubicBezTo>
                <a:lnTo>
                  <a:pt x="112510" y="143195"/>
                </a:lnTo>
                <a:lnTo>
                  <a:pt x="163651" y="143195"/>
                </a:lnTo>
                <a:cubicBezTo>
                  <a:pt x="169308" y="143195"/>
                  <a:pt x="173879" y="147765"/>
                  <a:pt x="173879" y="153423"/>
                </a:cubicBezTo>
                <a:cubicBezTo>
                  <a:pt x="173879" y="159080"/>
                  <a:pt x="169308" y="163651"/>
                  <a:pt x="163651" y="163651"/>
                </a:cubicBezTo>
                <a:lnTo>
                  <a:pt x="40913" y="163651"/>
                </a:lnTo>
                <a:cubicBezTo>
                  <a:pt x="35255" y="163651"/>
                  <a:pt x="30685" y="159080"/>
                  <a:pt x="30685" y="153423"/>
                </a:cubicBezTo>
                <a:cubicBezTo>
                  <a:pt x="30685" y="147765"/>
                  <a:pt x="35255" y="143195"/>
                  <a:pt x="40913" y="143195"/>
                </a:cubicBezTo>
                <a:lnTo>
                  <a:pt x="92054" y="143195"/>
                </a:lnTo>
                <a:lnTo>
                  <a:pt x="92054" y="48999"/>
                </a:lnTo>
                <a:cubicBezTo>
                  <a:pt x="84542" y="45707"/>
                  <a:pt x="78885" y="38899"/>
                  <a:pt x="77223" y="30685"/>
                </a:cubicBezTo>
                <a:lnTo>
                  <a:pt x="40913" y="30685"/>
                </a:lnTo>
                <a:cubicBezTo>
                  <a:pt x="35255" y="30685"/>
                  <a:pt x="30685" y="26114"/>
                  <a:pt x="30685" y="20456"/>
                </a:cubicBezTo>
                <a:cubicBezTo>
                  <a:pt x="30685" y="14799"/>
                  <a:pt x="35255" y="10228"/>
                  <a:pt x="40913" y="10228"/>
                </a:cubicBezTo>
                <a:lnTo>
                  <a:pt x="81826" y="10228"/>
                </a:lnTo>
                <a:cubicBezTo>
                  <a:pt x="86492" y="4027"/>
                  <a:pt x="93908" y="0"/>
                  <a:pt x="102282" y="0"/>
                </a:cubicBezTo>
                <a:cubicBezTo>
                  <a:pt x="110656" y="0"/>
                  <a:pt x="118072" y="4027"/>
                  <a:pt x="122738" y="10228"/>
                </a:cubicBezTo>
                <a:close/>
                <a:moveTo>
                  <a:pt x="140510" y="102282"/>
                </a:moveTo>
                <a:lnTo>
                  <a:pt x="186792" y="102282"/>
                </a:lnTo>
                <a:lnTo>
                  <a:pt x="163651" y="62584"/>
                </a:lnTo>
                <a:lnTo>
                  <a:pt x="140510" y="102282"/>
                </a:lnTo>
                <a:close/>
                <a:moveTo>
                  <a:pt x="163651" y="132966"/>
                </a:moveTo>
                <a:cubicBezTo>
                  <a:pt x="143546" y="132966"/>
                  <a:pt x="126830" y="122099"/>
                  <a:pt x="123378" y="107748"/>
                </a:cubicBezTo>
                <a:cubicBezTo>
                  <a:pt x="122546" y="104232"/>
                  <a:pt x="123697" y="100620"/>
                  <a:pt x="125519" y="97487"/>
                </a:cubicBezTo>
                <a:lnTo>
                  <a:pt x="155948" y="45324"/>
                </a:lnTo>
                <a:cubicBezTo>
                  <a:pt x="157546" y="42575"/>
                  <a:pt x="160487" y="40913"/>
                  <a:pt x="163651" y="40913"/>
                </a:cubicBezTo>
                <a:cubicBezTo>
                  <a:pt x="166815" y="40913"/>
                  <a:pt x="169756" y="42607"/>
                  <a:pt x="171354" y="45324"/>
                </a:cubicBezTo>
                <a:lnTo>
                  <a:pt x="201783" y="97487"/>
                </a:lnTo>
                <a:cubicBezTo>
                  <a:pt x="203605" y="100620"/>
                  <a:pt x="204756" y="104232"/>
                  <a:pt x="203924" y="107748"/>
                </a:cubicBezTo>
                <a:cubicBezTo>
                  <a:pt x="200472" y="122067"/>
                  <a:pt x="183756" y="132966"/>
                  <a:pt x="163651" y="132966"/>
                </a:cubicBezTo>
                <a:close/>
                <a:moveTo>
                  <a:pt x="40529" y="62584"/>
                </a:moveTo>
                <a:lnTo>
                  <a:pt x="17388" y="102282"/>
                </a:lnTo>
                <a:lnTo>
                  <a:pt x="63702" y="102282"/>
                </a:lnTo>
                <a:lnTo>
                  <a:pt x="40529" y="62584"/>
                </a:lnTo>
                <a:close/>
                <a:moveTo>
                  <a:pt x="288" y="107748"/>
                </a:moveTo>
                <a:cubicBezTo>
                  <a:pt x="-543" y="104232"/>
                  <a:pt x="607" y="100620"/>
                  <a:pt x="2429" y="97487"/>
                </a:cubicBezTo>
                <a:lnTo>
                  <a:pt x="32858" y="45324"/>
                </a:lnTo>
                <a:cubicBezTo>
                  <a:pt x="34456" y="42575"/>
                  <a:pt x="37397" y="40913"/>
                  <a:pt x="40561" y="40913"/>
                </a:cubicBezTo>
                <a:cubicBezTo>
                  <a:pt x="43726" y="40913"/>
                  <a:pt x="46666" y="42607"/>
                  <a:pt x="48264" y="45324"/>
                </a:cubicBezTo>
                <a:lnTo>
                  <a:pt x="78693" y="97487"/>
                </a:lnTo>
                <a:cubicBezTo>
                  <a:pt x="80515" y="100620"/>
                  <a:pt x="81666" y="104232"/>
                  <a:pt x="80835" y="107748"/>
                </a:cubicBezTo>
                <a:cubicBezTo>
                  <a:pt x="77383" y="122067"/>
                  <a:pt x="60666" y="132966"/>
                  <a:pt x="40561" y="132966"/>
                </a:cubicBezTo>
                <a:cubicBezTo>
                  <a:pt x="20456" y="132966"/>
                  <a:pt x="3740" y="122099"/>
                  <a:pt x="288" y="107748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2" name="Text 30"/>
          <p:cNvSpPr/>
          <p:nvPr/>
        </p:nvSpPr>
        <p:spPr>
          <a:xfrm>
            <a:off x="728247" y="5089546"/>
            <a:ext cx="5220467" cy="229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9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Principii de Funcționare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40048" y="5449579"/>
            <a:ext cx="130921" cy="130921"/>
          </a:xfrm>
          <a:custGeom>
            <a:avLst/>
            <a:gdLst/>
            <a:ahLst/>
            <a:cxnLst/>
            <a:rect l="l" t="t" r="r" b="b"/>
            <a:pathLst>
              <a:path w="130921" h="130921">
                <a:moveTo>
                  <a:pt x="65460" y="130921"/>
                </a:moveTo>
                <a:cubicBezTo>
                  <a:pt x="101589" y="130921"/>
                  <a:pt x="130921" y="101589"/>
                  <a:pt x="130921" y="65460"/>
                </a:cubicBezTo>
                <a:cubicBezTo>
                  <a:pt x="130921" y="29332"/>
                  <a:pt x="101589" y="0"/>
                  <a:pt x="65460" y="0"/>
                </a:cubicBezTo>
                <a:cubicBezTo>
                  <a:pt x="29332" y="0"/>
                  <a:pt x="0" y="29332"/>
                  <a:pt x="0" y="65460"/>
                </a:cubicBezTo>
                <a:cubicBezTo>
                  <a:pt x="0" y="101589"/>
                  <a:pt x="29332" y="130921"/>
                  <a:pt x="65460" y="130921"/>
                </a:cubicBezTo>
                <a:close/>
                <a:moveTo>
                  <a:pt x="87042" y="54388"/>
                </a:moveTo>
                <a:lnTo>
                  <a:pt x="66586" y="87119"/>
                </a:lnTo>
                <a:cubicBezTo>
                  <a:pt x="65512" y="88832"/>
                  <a:pt x="63670" y="89906"/>
                  <a:pt x="61650" y="90008"/>
                </a:cubicBezTo>
                <a:cubicBezTo>
                  <a:pt x="59630" y="90110"/>
                  <a:pt x="57687" y="89190"/>
                  <a:pt x="56485" y="87553"/>
                </a:cubicBezTo>
                <a:lnTo>
                  <a:pt x="44211" y="71188"/>
                </a:lnTo>
                <a:cubicBezTo>
                  <a:pt x="42166" y="68478"/>
                  <a:pt x="42728" y="64642"/>
                  <a:pt x="45439" y="62597"/>
                </a:cubicBezTo>
                <a:cubicBezTo>
                  <a:pt x="48149" y="60551"/>
                  <a:pt x="51985" y="61113"/>
                  <a:pt x="54030" y="63824"/>
                </a:cubicBezTo>
                <a:lnTo>
                  <a:pt x="60934" y="73029"/>
                </a:lnTo>
                <a:lnTo>
                  <a:pt x="76635" y="47893"/>
                </a:lnTo>
                <a:cubicBezTo>
                  <a:pt x="78425" y="45030"/>
                  <a:pt x="82209" y="44135"/>
                  <a:pt x="85099" y="45950"/>
                </a:cubicBezTo>
                <a:cubicBezTo>
                  <a:pt x="87988" y="47766"/>
                  <a:pt x="88857" y="51524"/>
                  <a:pt x="87042" y="5441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4" name="Text 32"/>
          <p:cNvSpPr/>
          <p:nvPr/>
        </p:nvSpPr>
        <p:spPr>
          <a:xfrm>
            <a:off x="752795" y="5416848"/>
            <a:ext cx="4737697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Transparență:</a:t>
            </a:r>
            <a:pPr>
              <a:lnSpc>
                <a:spcPct val="130000"/>
              </a:lnSpc>
            </a:pPr>
            <a:r>
              <a:rPr lang="en-US" sz="103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Activitatea se desfășoară cu respectarea principiilor de transparență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540048" y="5711420"/>
            <a:ext cx="130921" cy="130921"/>
          </a:xfrm>
          <a:custGeom>
            <a:avLst/>
            <a:gdLst/>
            <a:ahLst/>
            <a:cxnLst/>
            <a:rect l="l" t="t" r="r" b="b"/>
            <a:pathLst>
              <a:path w="130921" h="130921">
                <a:moveTo>
                  <a:pt x="65460" y="130921"/>
                </a:moveTo>
                <a:cubicBezTo>
                  <a:pt x="101589" y="130921"/>
                  <a:pt x="130921" y="101589"/>
                  <a:pt x="130921" y="65460"/>
                </a:cubicBezTo>
                <a:cubicBezTo>
                  <a:pt x="130921" y="29332"/>
                  <a:pt x="101589" y="0"/>
                  <a:pt x="65460" y="0"/>
                </a:cubicBezTo>
                <a:cubicBezTo>
                  <a:pt x="29332" y="0"/>
                  <a:pt x="0" y="29332"/>
                  <a:pt x="0" y="65460"/>
                </a:cubicBezTo>
                <a:cubicBezTo>
                  <a:pt x="0" y="101589"/>
                  <a:pt x="29332" y="130921"/>
                  <a:pt x="65460" y="130921"/>
                </a:cubicBezTo>
                <a:close/>
                <a:moveTo>
                  <a:pt x="87042" y="54388"/>
                </a:moveTo>
                <a:lnTo>
                  <a:pt x="66586" y="87119"/>
                </a:lnTo>
                <a:cubicBezTo>
                  <a:pt x="65512" y="88832"/>
                  <a:pt x="63670" y="89906"/>
                  <a:pt x="61650" y="90008"/>
                </a:cubicBezTo>
                <a:cubicBezTo>
                  <a:pt x="59630" y="90110"/>
                  <a:pt x="57687" y="89190"/>
                  <a:pt x="56485" y="87553"/>
                </a:cubicBezTo>
                <a:lnTo>
                  <a:pt x="44211" y="71188"/>
                </a:lnTo>
                <a:cubicBezTo>
                  <a:pt x="42166" y="68478"/>
                  <a:pt x="42728" y="64642"/>
                  <a:pt x="45439" y="62597"/>
                </a:cubicBezTo>
                <a:cubicBezTo>
                  <a:pt x="48149" y="60551"/>
                  <a:pt x="51985" y="61113"/>
                  <a:pt x="54030" y="63824"/>
                </a:cubicBezTo>
                <a:lnTo>
                  <a:pt x="60934" y="73029"/>
                </a:lnTo>
                <a:lnTo>
                  <a:pt x="76635" y="47893"/>
                </a:lnTo>
                <a:cubicBezTo>
                  <a:pt x="78425" y="45030"/>
                  <a:pt x="82209" y="44135"/>
                  <a:pt x="85099" y="45950"/>
                </a:cubicBezTo>
                <a:cubicBezTo>
                  <a:pt x="87988" y="47766"/>
                  <a:pt x="88857" y="51524"/>
                  <a:pt x="87042" y="5441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6" name="Text 34"/>
          <p:cNvSpPr/>
          <p:nvPr/>
        </p:nvSpPr>
        <p:spPr>
          <a:xfrm>
            <a:off x="752795" y="5678690"/>
            <a:ext cx="3714878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Corectitudine:</a:t>
            </a:r>
            <a:pPr>
              <a:lnSpc>
                <a:spcPct val="130000"/>
              </a:lnSpc>
            </a:pPr>
            <a:r>
              <a:rPr lang="en-US" sz="103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Evaluarea se realizează conform criteriilor stabilite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540048" y="5973262"/>
            <a:ext cx="130921" cy="130921"/>
          </a:xfrm>
          <a:custGeom>
            <a:avLst/>
            <a:gdLst/>
            <a:ahLst/>
            <a:cxnLst/>
            <a:rect l="l" t="t" r="r" b="b"/>
            <a:pathLst>
              <a:path w="130921" h="130921">
                <a:moveTo>
                  <a:pt x="65460" y="130921"/>
                </a:moveTo>
                <a:cubicBezTo>
                  <a:pt x="101589" y="130921"/>
                  <a:pt x="130921" y="101589"/>
                  <a:pt x="130921" y="65460"/>
                </a:cubicBezTo>
                <a:cubicBezTo>
                  <a:pt x="130921" y="29332"/>
                  <a:pt x="101589" y="0"/>
                  <a:pt x="65460" y="0"/>
                </a:cubicBezTo>
                <a:cubicBezTo>
                  <a:pt x="29332" y="0"/>
                  <a:pt x="0" y="29332"/>
                  <a:pt x="0" y="65460"/>
                </a:cubicBezTo>
                <a:cubicBezTo>
                  <a:pt x="0" y="101589"/>
                  <a:pt x="29332" y="130921"/>
                  <a:pt x="65460" y="130921"/>
                </a:cubicBezTo>
                <a:close/>
                <a:moveTo>
                  <a:pt x="87042" y="54388"/>
                </a:moveTo>
                <a:lnTo>
                  <a:pt x="66586" y="87119"/>
                </a:lnTo>
                <a:cubicBezTo>
                  <a:pt x="65512" y="88832"/>
                  <a:pt x="63670" y="89906"/>
                  <a:pt x="61650" y="90008"/>
                </a:cubicBezTo>
                <a:cubicBezTo>
                  <a:pt x="59630" y="90110"/>
                  <a:pt x="57687" y="89190"/>
                  <a:pt x="56485" y="87553"/>
                </a:cubicBezTo>
                <a:lnTo>
                  <a:pt x="44211" y="71188"/>
                </a:lnTo>
                <a:cubicBezTo>
                  <a:pt x="42166" y="68478"/>
                  <a:pt x="42728" y="64642"/>
                  <a:pt x="45439" y="62597"/>
                </a:cubicBezTo>
                <a:cubicBezTo>
                  <a:pt x="48149" y="60551"/>
                  <a:pt x="51985" y="61113"/>
                  <a:pt x="54030" y="63824"/>
                </a:cubicBezTo>
                <a:lnTo>
                  <a:pt x="60934" y="73029"/>
                </a:lnTo>
                <a:lnTo>
                  <a:pt x="76635" y="47893"/>
                </a:lnTo>
                <a:cubicBezTo>
                  <a:pt x="78425" y="45030"/>
                  <a:pt x="82209" y="44135"/>
                  <a:pt x="85099" y="45950"/>
                </a:cubicBezTo>
                <a:cubicBezTo>
                  <a:pt x="87988" y="47766"/>
                  <a:pt x="88857" y="51524"/>
                  <a:pt x="87042" y="5441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8" name="Text 36"/>
          <p:cNvSpPr/>
          <p:nvPr/>
        </p:nvSpPr>
        <p:spPr>
          <a:xfrm>
            <a:off x="752795" y="5940532"/>
            <a:ext cx="3624870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Responsabilitate:</a:t>
            </a:r>
            <a:pPr>
              <a:lnSpc>
                <a:spcPct val="130000"/>
              </a:lnSpc>
            </a:pPr>
            <a:r>
              <a:rPr lang="en-US" sz="103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Membrii își asumă responsabilitatea deciziilor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40048" y="6235103"/>
            <a:ext cx="130921" cy="130921"/>
          </a:xfrm>
          <a:custGeom>
            <a:avLst/>
            <a:gdLst/>
            <a:ahLst/>
            <a:cxnLst/>
            <a:rect l="l" t="t" r="r" b="b"/>
            <a:pathLst>
              <a:path w="130921" h="130921">
                <a:moveTo>
                  <a:pt x="65460" y="130921"/>
                </a:moveTo>
                <a:cubicBezTo>
                  <a:pt x="101589" y="130921"/>
                  <a:pt x="130921" y="101589"/>
                  <a:pt x="130921" y="65460"/>
                </a:cubicBezTo>
                <a:cubicBezTo>
                  <a:pt x="130921" y="29332"/>
                  <a:pt x="101589" y="0"/>
                  <a:pt x="65460" y="0"/>
                </a:cubicBezTo>
                <a:cubicBezTo>
                  <a:pt x="29332" y="0"/>
                  <a:pt x="0" y="29332"/>
                  <a:pt x="0" y="65460"/>
                </a:cubicBezTo>
                <a:cubicBezTo>
                  <a:pt x="0" y="101589"/>
                  <a:pt x="29332" y="130921"/>
                  <a:pt x="65460" y="130921"/>
                </a:cubicBezTo>
                <a:close/>
                <a:moveTo>
                  <a:pt x="87042" y="54388"/>
                </a:moveTo>
                <a:lnTo>
                  <a:pt x="66586" y="87119"/>
                </a:lnTo>
                <a:cubicBezTo>
                  <a:pt x="65512" y="88832"/>
                  <a:pt x="63670" y="89906"/>
                  <a:pt x="61650" y="90008"/>
                </a:cubicBezTo>
                <a:cubicBezTo>
                  <a:pt x="59630" y="90110"/>
                  <a:pt x="57687" y="89190"/>
                  <a:pt x="56485" y="87553"/>
                </a:cubicBezTo>
                <a:lnTo>
                  <a:pt x="44211" y="71188"/>
                </a:lnTo>
                <a:cubicBezTo>
                  <a:pt x="42166" y="68478"/>
                  <a:pt x="42728" y="64642"/>
                  <a:pt x="45439" y="62597"/>
                </a:cubicBezTo>
                <a:cubicBezTo>
                  <a:pt x="48149" y="60551"/>
                  <a:pt x="51985" y="61113"/>
                  <a:pt x="54030" y="63824"/>
                </a:cubicBezTo>
                <a:lnTo>
                  <a:pt x="60934" y="73029"/>
                </a:lnTo>
                <a:lnTo>
                  <a:pt x="76635" y="47893"/>
                </a:lnTo>
                <a:cubicBezTo>
                  <a:pt x="78425" y="45030"/>
                  <a:pt x="82209" y="44135"/>
                  <a:pt x="85099" y="45950"/>
                </a:cubicBezTo>
                <a:cubicBezTo>
                  <a:pt x="87988" y="47766"/>
                  <a:pt x="88857" y="51524"/>
                  <a:pt x="87042" y="5441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0" name="Text 38"/>
          <p:cNvSpPr/>
          <p:nvPr/>
        </p:nvSpPr>
        <p:spPr>
          <a:xfrm>
            <a:off x="752795" y="6202373"/>
            <a:ext cx="3068456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Conformitate legală:</a:t>
            </a:r>
            <a:pPr>
              <a:lnSpc>
                <a:spcPct val="130000"/>
              </a:lnSpc>
            </a:pPr>
            <a:r>
              <a:rPr lang="en-US" sz="103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Respectarea legislației în vigoare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76803" y="1112827"/>
            <a:ext cx="5686872" cy="2945718"/>
          </a:xfrm>
          <a:custGeom>
            <a:avLst/>
            <a:gdLst/>
            <a:ahLst/>
            <a:cxnLst/>
            <a:rect l="l" t="t" r="r" b="b"/>
            <a:pathLst>
              <a:path w="5686872" h="2945718">
                <a:moveTo>
                  <a:pt x="32730" y="0"/>
                </a:moveTo>
                <a:lnTo>
                  <a:pt x="5621419" y="0"/>
                </a:lnTo>
                <a:cubicBezTo>
                  <a:pt x="5657568" y="0"/>
                  <a:pt x="5686872" y="29305"/>
                  <a:pt x="5686872" y="65454"/>
                </a:cubicBezTo>
                <a:lnTo>
                  <a:pt x="5686872" y="2880264"/>
                </a:lnTo>
                <a:cubicBezTo>
                  <a:pt x="5686872" y="2916413"/>
                  <a:pt x="5657568" y="2945718"/>
                  <a:pt x="5621419" y="2945718"/>
                </a:cubicBezTo>
                <a:lnTo>
                  <a:pt x="32730" y="2945718"/>
                </a:lnTo>
                <a:cubicBezTo>
                  <a:pt x="14654" y="2945718"/>
                  <a:pt x="0" y="2931064"/>
                  <a:pt x="0" y="2912988"/>
                </a:cubicBezTo>
                <a:lnTo>
                  <a:pt x="0" y="32730"/>
                </a:lnTo>
                <a:cubicBezTo>
                  <a:pt x="0" y="14666"/>
                  <a:pt x="14666" y="0"/>
                  <a:pt x="3273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2" name="Shape 40"/>
          <p:cNvSpPr/>
          <p:nvPr/>
        </p:nvSpPr>
        <p:spPr>
          <a:xfrm>
            <a:off x="6176803" y="1112827"/>
            <a:ext cx="32730" cy="2945718"/>
          </a:xfrm>
          <a:custGeom>
            <a:avLst/>
            <a:gdLst/>
            <a:ahLst/>
            <a:cxnLst/>
            <a:rect l="l" t="t" r="r" b="b"/>
            <a:pathLst>
              <a:path w="32730" h="2945718">
                <a:moveTo>
                  <a:pt x="32730" y="0"/>
                </a:moveTo>
                <a:lnTo>
                  <a:pt x="32730" y="0"/>
                </a:lnTo>
                <a:lnTo>
                  <a:pt x="32730" y="2945718"/>
                </a:lnTo>
                <a:lnTo>
                  <a:pt x="32730" y="2945718"/>
                </a:lnTo>
                <a:cubicBezTo>
                  <a:pt x="14654" y="2945718"/>
                  <a:pt x="0" y="2931064"/>
                  <a:pt x="0" y="2912988"/>
                </a:cubicBezTo>
                <a:lnTo>
                  <a:pt x="0" y="32730"/>
                </a:lnTo>
                <a:cubicBezTo>
                  <a:pt x="0" y="14666"/>
                  <a:pt x="14666" y="0"/>
                  <a:pt x="3273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3" name="Shape 41"/>
          <p:cNvSpPr/>
          <p:nvPr/>
        </p:nvSpPr>
        <p:spPr>
          <a:xfrm>
            <a:off x="6377275" y="1309208"/>
            <a:ext cx="163651" cy="163651"/>
          </a:xfrm>
          <a:custGeom>
            <a:avLst/>
            <a:gdLst/>
            <a:ahLst/>
            <a:cxnLst/>
            <a:rect l="l" t="t" r="r" b="b"/>
            <a:pathLst>
              <a:path w="163651" h="163651">
                <a:moveTo>
                  <a:pt x="42767" y="11603"/>
                </a:moveTo>
                <a:cubicBezTo>
                  <a:pt x="46251" y="14032"/>
                  <a:pt x="47082" y="18826"/>
                  <a:pt x="44652" y="22278"/>
                </a:cubicBezTo>
                <a:lnTo>
                  <a:pt x="26753" y="47849"/>
                </a:lnTo>
                <a:cubicBezTo>
                  <a:pt x="25443" y="49703"/>
                  <a:pt x="23397" y="50885"/>
                  <a:pt x="21128" y="51077"/>
                </a:cubicBezTo>
                <a:cubicBezTo>
                  <a:pt x="18858" y="51269"/>
                  <a:pt x="16621" y="50502"/>
                  <a:pt x="15023" y="48904"/>
                </a:cubicBezTo>
                <a:lnTo>
                  <a:pt x="2237" y="36118"/>
                </a:lnTo>
                <a:cubicBezTo>
                  <a:pt x="-735" y="33114"/>
                  <a:pt x="-735" y="28255"/>
                  <a:pt x="2237" y="25251"/>
                </a:cubicBezTo>
                <a:cubicBezTo>
                  <a:pt x="5210" y="22246"/>
                  <a:pt x="10100" y="22278"/>
                  <a:pt x="13105" y="25251"/>
                </a:cubicBezTo>
                <a:lnTo>
                  <a:pt x="19434" y="31580"/>
                </a:lnTo>
                <a:lnTo>
                  <a:pt x="32091" y="13488"/>
                </a:lnTo>
                <a:cubicBezTo>
                  <a:pt x="34520" y="10004"/>
                  <a:pt x="39315" y="9173"/>
                  <a:pt x="42767" y="11603"/>
                </a:cubicBezTo>
                <a:close/>
                <a:moveTo>
                  <a:pt x="42767" y="62744"/>
                </a:moveTo>
                <a:cubicBezTo>
                  <a:pt x="46251" y="65173"/>
                  <a:pt x="47082" y="69967"/>
                  <a:pt x="44652" y="73419"/>
                </a:cubicBezTo>
                <a:lnTo>
                  <a:pt x="26753" y="98990"/>
                </a:lnTo>
                <a:cubicBezTo>
                  <a:pt x="25443" y="100844"/>
                  <a:pt x="23397" y="102026"/>
                  <a:pt x="21128" y="102218"/>
                </a:cubicBezTo>
                <a:cubicBezTo>
                  <a:pt x="18858" y="102410"/>
                  <a:pt x="16621" y="101643"/>
                  <a:pt x="15023" y="100044"/>
                </a:cubicBezTo>
                <a:lnTo>
                  <a:pt x="2237" y="87259"/>
                </a:lnTo>
                <a:cubicBezTo>
                  <a:pt x="-767" y="84255"/>
                  <a:pt x="-767" y="79396"/>
                  <a:pt x="2237" y="76424"/>
                </a:cubicBezTo>
                <a:cubicBezTo>
                  <a:pt x="5242" y="73451"/>
                  <a:pt x="10100" y="73419"/>
                  <a:pt x="13073" y="76424"/>
                </a:cubicBezTo>
                <a:lnTo>
                  <a:pt x="19402" y="82752"/>
                </a:lnTo>
                <a:lnTo>
                  <a:pt x="32059" y="64661"/>
                </a:lnTo>
                <a:cubicBezTo>
                  <a:pt x="34488" y="61177"/>
                  <a:pt x="39283" y="60346"/>
                  <a:pt x="42735" y="62776"/>
                </a:cubicBezTo>
                <a:close/>
                <a:moveTo>
                  <a:pt x="71597" y="30685"/>
                </a:moveTo>
                <a:cubicBezTo>
                  <a:pt x="71597" y="25027"/>
                  <a:pt x="76168" y="20456"/>
                  <a:pt x="81826" y="20456"/>
                </a:cubicBezTo>
                <a:lnTo>
                  <a:pt x="153423" y="20456"/>
                </a:lnTo>
                <a:cubicBezTo>
                  <a:pt x="159080" y="20456"/>
                  <a:pt x="163651" y="25027"/>
                  <a:pt x="163651" y="30685"/>
                </a:cubicBezTo>
                <a:cubicBezTo>
                  <a:pt x="163651" y="36342"/>
                  <a:pt x="159080" y="40913"/>
                  <a:pt x="153423" y="40913"/>
                </a:cubicBezTo>
                <a:lnTo>
                  <a:pt x="81826" y="40913"/>
                </a:lnTo>
                <a:cubicBezTo>
                  <a:pt x="76168" y="40913"/>
                  <a:pt x="71597" y="36342"/>
                  <a:pt x="71597" y="30685"/>
                </a:cubicBezTo>
                <a:close/>
                <a:moveTo>
                  <a:pt x="71597" y="81826"/>
                </a:moveTo>
                <a:cubicBezTo>
                  <a:pt x="71597" y="76168"/>
                  <a:pt x="76168" y="71597"/>
                  <a:pt x="81826" y="71597"/>
                </a:cubicBezTo>
                <a:lnTo>
                  <a:pt x="153423" y="71597"/>
                </a:lnTo>
                <a:cubicBezTo>
                  <a:pt x="159080" y="71597"/>
                  <a:pt x="163651" y="76168"/>
                  <a:pt x="163651" y="81826"/>
                </a:cubicBezTo>
                <a:cubicBezTo>
                  <a:pt x="163651" y="87483"/>
                  <a:pt x="159080" y="92054"/>
                  <a:pt x="153423" y="92054"/>
                </a:cubicBezTo>
                <a:lnTo>
                  <a:pt x="81826" y="92054"/>
                </a:lnTo>
                <a:cubicBezTo>
                  <a:pt x="76168" y="92054"/>
                  <a:pt x="71597" y="87483"/>
                  <a:pt x="71597" y="81826"/>
                </a:cubicBezTo>
                <a:close/>
                <a:moveTo>
                  <a:pt x="51141" y="132966"/>
                </a:moveTo>
                <a:cubicBezTo>
                  <a:pt x="51141" y="127309"/>
                  <a:pt x="55712" y="122738"/>
                  <a:pt x="61369" y="122738"/>
                </a:cubicBezTo>
                <a:lnTo>
                  <a:pt x="153423" y="122738"/>
                </a:lnTo>
                <a:cubicBezTo>
                  <a:pt x="159080" y="122738"/>
                  <a:pt x="163651" y="127309"/>
                  <a:pt x="163651" y="132966"/>
                </a:cubicBezTo>
                <a:cubicBezTo>
                  <a:pt x="163651" y="138624"/>
                  <a:pt x="159080" y="143195"/>
                  <a:pt x="153423" y="143195"/>
                </a:cubicBezTo>
                <a:lnTo>
                  <a:pt x="61369" y="143195"/>
                </a:lnTo>
                <a:cubicBezTo>
                  <a:pt x="55712" y="143195"/>
                  <a:pt x="51141" y="138624"/>
                  <a:pt x="51141" y="132966"/>
                </a:cubicBezTo>
                <a:close/>
                <a:moveTo>
                  <a:pt x="20456" y="120181"/>
                </a:moveTo>
                <a:cubicBezTo>
                  <a:pt x="27513" y="120181"/>
                  <a:pt x="33242" y="125910"/>
                  <a:pt x="33242" y="132966"/>
                </a:cubicBezTo>
                <a:cubicBezTo>
                  <a:pt x="33242" y="140023"/>
                  <a:pt x="27513" y="145752"/>
                  <a:pt x="20456" y="145752"/>
                </a:cubicBezTo>
                <a:cubicBezTo>
                  <a:pt x="13400" y="145752"/>
                  <a:pt x="7671" y="140023"/>
                  <a:pt x="7671" y="132966"/>
                </a:cubicBezTo>
                <a:cubicBezTo>
                  <a:pt x="7671" y="125910"/>
                  <a:pt x="13400" y="120181"/>
                  <a:pt x="20456" y="12018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4" name="Text 42"/>
          <p:cNvSpPr/>
          <p:nvPr/>
        </p:nvSpPr>
        <p:spPr>
          <a:xfrm>
            <a:off x="6561383" y="1276478"/>
            <a:ext cx="5220467" cy="229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9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Atribuțiile Comisiei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56819" y="1636510"/>
            <a:ext cx="261842" cy="261842"/>
          </a:xfrm>
          <a:custGeom>
            <a:avLst/>
            <a:gdLst/>
            <a:ahLst/>
            <a:cxnLst/>
            <a:rect l="l" t="t" r="r" b="b"/>
            <a:pathLst>
              <a:path w="261842" h="261842">
                <a:moveTo>
                  <a:pt x="130921" y="0"/>
                </a:moveTo>
                <a:lnTo>
                  <a:pt x="130921" y="0"/>
                </a:lnTo>
                <a:cubicBezTo>
                  <a:pt x="203178" y="0"/>
                  <a:pt x="261842" y="58664"/>
                  <a:pt x="261842" y="130921"/>
                </a:cubicBezTo>
                <a:lnTo>
                  <a:pt x="261842" y="130921"/>
                </a:lnTo>
                <a:cubicBezTo>
                  <a:pt x="261842" y="203178"/>
                  <a:pt x="203178" y="261842"/>
                  <a:pt x="130921" y="261842"/>
                </a:cubicBezTo>
                <a:lnTo>
                  <a:pt x="130921" y="261842"/>
                </a:lnTo>
                <a:cubicBezTo>
                  <a:pt x="58664" y="261842"/>
                  <a:pt x="0" y="203178"/>
                  <a:pt x="0" y="130921"/>
                </a:cubicBezTo>
                <a:lnTo>
                  <a:pt x="0" y="130921"/>
                </a:lnTo>
                <a:cubicBezTo>
                  <a:pt x="0" y="58664"/>
                  <a:pt x="58664" y="0"/>
                  <a:pt x="130921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6" name="Text 44"/>
          <p:cNvSpPr/>
          <p:nvPr/>
        </p:nvSpPr>
        <p:spPr>
          <a:xfrm>
            <a:off x="6328180" y="1636510"/>
            <a:ext cx="319119" cy="261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0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716851" y="1636510"/>
            <a:ext cx="5048634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Evaluarea Produselor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716851" y="1832891"/>
            <a:ext cx="5048634" cy="3927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Evaluarea produselor prezentate la concurs, în conformitate cu criteriile și punctajul stabilite în Regulament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56819" y="2323844"/>
            <a:ext cx="261842" cy="261842"/>
          </a:xfrm>
          <a:custGeom>
            <a:avLst/>
            <a:gdLst/>
            <a:ahLst/>
            <a:cxnLst/>
            <a:rect l="l" t="t" r="r" b="b"/>
            <a:pathLst>
              <a:path w="261842" h="261842">
                <a:moveTo>
                  <a:pt x="130921" y="0"/>
                </a:moveTo>
                <a:lnTo>
                  <a:pt x="130921" y="0"/>
                </a:lnTo>
                <a:cubicBezTo>
                  <a:pt x="203178" y="0"/>
                  <a:pt x="261842" y="58664"/>
                  <a:pt x="261842" y="130921"/>
                </a:cubicBezTo>
                <a:lnTo>
                  <a:pt x="261842" y="130921"/>
                </a:lnTo>
                <a:cubicBezTo>
                  <a:pt x="261842" y="203178"/>
                  <a:pt x="203178" y="261842"/>
                  <a:pt x="130921" y="261842"/>
                </a:cubicBezTo>
                <a:lnTo>
                  <a:pt x="130921" y="261842"/>
                </a:lnTo>
                <a:cubicBezTo>
                  <a:pt x="58664" y="261842"/>
                  <a:pt x="0" y="203178"/>
                  <a:pt x="0" y="130921"/>
                </a:cubicBezTo>
                <a:lnTo>
                  <a:pt x="0" y="130921"/>
                </a:lnTo>
                <a:cubicBezTo>
                  <a:pt x="0" y="58664"/>
                  <a:pt x="58664" y="0"/>
                  <a:pt x="130921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0" name="Text 48"/>
          <p:cNvSpPr/>
          <p:nvPr/>
        </p:nvSpPr>
        <p:spPr>
          <a:xfrm>
            <a:off x="6328180" y="2323844"/>
            <a:ext cx="319119" cy="261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0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716851" y="2323844"/>
            <a:ext cx="5048634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Verificarea Originalității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716851" y="2520226"/>
            <a:ext cx="5048634" cy="3927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Asigurarea respectării principiilor eticii academice, inclusiv verificarea originalității produselor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356819" y="3011179"/>
            <a:ext cx="261842" cy="261842"/>
          </a:xfrm>
          <a:custGeom>
            <a:avLst/>
            <a:gdLst/>
            <a:ahLst/>
            <a:cxnLst/>
            <a:rect l="l" t="t" r="r" b="b"/>
            <a:pathLst>
              <a:path w="261842" h="261842">
                <a:moveTo>
                  <a:pt x="130921" y="0"/>
                </a:moveTo>
                <a:lnTo>
                  <a:pt x="130921" y="0"/>
                </a:lnTo>
                <a:cubicBezTo>
                  <a:pt x="203178" y="0"/>
                  <a:pt x="261842" y="58664"/>
                  <a:pt x="261842" y="130921"/>
                </a:cubicBezTo>
                <a:lnTo>
                  <a:pt x="261842" y="130921"/>
                </a:lnTo>
                <a:cubicBezTo>
                  <a:pt x="261842" y="203178"/>
                  <a:pt x="203178" y="261842"/>
                  <a:pt x="130921" y="261842"/>
                </a:cubicBezTo>
                <a:lnTo>
                  <a:pt x="130921" y="261842"/>
                </a:lnTo>
                <a:cubicBezTo>
                  <a:pt x="58664" y="261842"/>
                  <a:pt x="0" y="203178"/>
                  <a:pt x="0" y="130921"/>
                </a:cubicBezTo>
                <a:lnTo>
                  <a:pt x="0" y="130921"/>
                </a:lnTo>
                <a:cubicBezTo>
                  <a:pt x="0" y="58664"/>
                  <a:pt x="58664" y="0"/>
                  <a:pt x="130921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4" name="Text 52"/>
          <p:cNvSpPr/>
          <p:nvPr/>
        </p:nvSpPr>
        <p:spPr>
          <a:xfrm>
            <a:off x="6328180" y="3011179"/>
            <a:ext cx="319119" cy="261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0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716851" y="3011179"/>
            <a:ext cx="2610234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Stabilirea Clasamentului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716851" y="3207560"/>
            <a:ext cx="2610234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Stabilirea clasamentului final al participanților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56819" y="3502132"/>
            <a:ext cx="261842" cy="261842"/>
          </a:xfrm>
          <a:custGeom>
            <a:avLst/>
            <a:gdLst/>
            <a:ahLst/>
            <a:cxnLst/>
            <a:rect l="l" t="t" r="r" b="b"/>
            <a:pathLst>
              <a:path w="261842" h="261842">
                <a:moveTo>
                  <a:pt x="130921" y="0"/>
                </a:moveTo>
                <a:lnTo>
                  <a:pt x="130921" y="0"/>
                </a:lnTo>
                <a:cubicBezTo>
                  <a:pt x="203178" y="0"/>
                  <a:pt x="261842" y="58664"/>
                  <a:pt x="261842" y="130921"/>
                </a:cubicBezTo>
                <a:lnTo>
                  <a:pt x="261842" y="130921"/>
                </a:lnTo>
                <a:cubicBezTo>
                  <a:pt x="261842" y="203178"/>
                  <a:pt x="203178" y="261842"/>
                  <a:pt x="130921" y="261842"/>
                </a:cubicBezTo>
                <a:lnTo>
                  <a:pt x="130921" y="261842"/>
                </a:lnTo>
                <a:cubicBezTo>
                  <a:pt x="58664" y="261842"/>
                  <a:pt x="0" y="203178"/>
                  <a:pt x="0" y="130921"/>
                </a:cubicBezTo>
                <a:lnTo>
                  <a:pt x="0" y="130921"/>
                </a:lnTo>
                <a:cubicBezTo>
                  <a:pt x="0" y="58664"/>
                  <a:pt x="58664" y="0"/>
                  <a:pt x="130921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8" name="Text 56"/>
          <p:cNvSpPr/>
          <p:nvPr/>
        </p:nvSpPr>
        <p:spPr>
          <a:xfrm>
            <a:off x="6328180" y="3502132"/>
            <a:ext cx="319119" cy="261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0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716851" y="3502132"/>
            <a:ext cx="3821251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Propuneri pentru Premii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6716851" y="3698513"/>
            <a:ext cx="3821251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Formularea propunerilor privind acordarea premiilor și mențiunilor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176803" y="4189466"/>
            <a:ext cx="5686872" cy="2667511"/>
          </a:xfrm>
          <a:custGeom>
            <a:avLst/>
            <a:gdLst/>
            <a:ahLst/>
            <a:cxnLst/>
            <a:rect l="l" t="t" r="r" b="b"/>
            <a:pathLst>
              <a:path w="5686872" h="2667511">
                <a:moveTo>
                  <a:pt x="32730" y="0"/>
                </a:moveTo>
                <a:lnTo>
                  <a:pt x="5621412" y="0"/>
                </a:lnTo>
                <a:cubicBezTo>
                  <a:pt x="5657565" y="0"/>
                  <a:pt x="5686872" y="29308"/>
                  <a:pt x="5686872" y="65461"/>
                </a:cubicBezTo>
                <a:lnTo>
                  <a:pt x="5686872" y="2602051"/>
                </a:lnTo>
                <a:cubicBezTo>
                  <a:pt x="5686872" y="2638204"/>
                  <a:pt x="5657565" y="2667511"/>
                  <a:pt x="5621412" y="2667511"/>
                </a:cubicBezTo>
                <a:lnTo>
                  <a:pt x="32730" y="2667511"/>
                </a:lnTo>
                <a:cubicBezTo>
                  <a:pt x="14654" y="2667511"/>
                  <a:pt x="0" y="2652858"/>
                  <a:pt x="0" y="2634781"/>
                </a:cubicBezTo>
                <a:lnTo>
                  <a:pt x="0" y="32730"/>
                </a:lnTo>
                <a:cubicBezTo>
                  <a:pt x="0" y="14666"/>
                  <a:pt x="14666" y="0"/>
                  <a:pt x="3273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2" name="Shape 60"/>
          <p:cNvSpPr/>
          <p:nvPr/>
        </p:nvSpPr>
        <p:spPr>
          <a:xfrm>
            <a:off x="6176803" y="4189466"/>
            <a:ext cx="32730" cy="2667511"/>
          </a:xfrm>
          <a:custGeom>
            <a:avLst/>
            <a:gdLst/>
            <a:ahLst/>
            <a:cxnLst/>
            <a:rect l="l" t="t" r="r" b="b"/>
            <a:pathLst>
              <a:path w="32730" h="2667511">
                <a:moveTo>
                  <a:pt x="32730" y="0"/>
                </a:moveTo>
                <a:lnTo>
                  <a:pt x="32730" y="0"/>
                </a:lnTo>
                <a:lnTo>
                  <a:pt x="32730" y="2667511"/>
                </a:lnTo>
                <a:lnTo>
                  <a:pt x="32730" y="2667511"/>
                </a:lnTo>
                <a:cubicBezTo>
                  <a:pt x="14654" y="2667511"/>
                  <a:pt x="0" y="2652858"/>
                  <a:pt x="0" y="2634781"/>
                </a:cubicBezTo>
                <a:lnTo>
                  <a:pt x="0" y="32730"/>
                </a:lnTo>
                <a:cubicBezTo>
                  <a:pt x="0" y="14666"/>
                  <a:pt x="14666" y="0"/>
                  <a:pt x="3273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3" name="Shape 61"/>
          <p:cNvSpPr/>
          <p:nvPr/>
        </p:nvSpPr>
        <p:spPr>
          <a:xfrm>
            <a:off x="6367047" y="4385847"/>
            <a:ext cx="184107" cy="163651"/>
          </a:xfrm>
          <a:custGeom>
            <a:avLst/>
            <a:gdLst/>
            <a:ahLst/>
            <a:cxnLst/>
            <a:rect l="l" t="t" r="r" b="b"/>
            <a:pathLst>
              <a:path w="184107" h="163651">
                <a:moveTo>
                  <a:pt x="54209" y="49031"/>
                </a:moveTo>
                <a:lnTo>
                  <a:pt x="48232" y="43054"/>
                </a:lnTo>
                <a:cubicBezTo>
                  <a:pt x="44237" y="39059"/>
                  <a:pt x="44237" y="32570"/>
                  <a:pt x="48232" y="28575"/>
                </a:cubicBezTo>
                <a:lnTo>
                  <a:pt x="84894" y="-8119"/>
                </a:lnTo>
                <a:cubicBezTo>
                  <a:pt x="88889" y="-12114"/>
                  <a:pt x="95378" y="-12114"/>
                  <a:pt x="99373" y="-8119"/>
                </a:cubicBezTo>
                <a:lnTo>
                  <a:pt x="105350" y="-2110"/>
                </a:lnTo>
                <a:cubicBezTo>
                  <a:pt x="109346" y="1886"/>
                  <a:pt x="109346" y="8374"/>
                  <a:pt x="105350" y="12370"/>
                </a:cubicBezTo>
                <a:lnTo>
                  <a:pt x="68689" y="49031"/>
                </a:lnTo>
                <a:cubicBezTo>
                  <a:pt x="64693" y="53027"/>
                  <a:pt x="58205" y="53027"/>
                  <a:pt x="54209" y="49031"/>
                </a:cubicBezTo>
                <a:close/>
                <a:moveTo>
                  <a:pt x="88218" y="67666"/>
                </a:moveTo>
                <a:lnTo>
                  <a:pt x="78182" y="57629"/>
                </a:lnTo>
                <a:lnTo>
                  <a:pt x="113980" y="21831"/>
                </a:lnTo>
                <a:lnTo>
                  <a:pt x="152144" y="59995"/>
                </a:lnTo>
                <a:lnTo>
                  <a:pt x="116346" y="95793"/>
                </a:lnTo>
                <a:lnTo>
                  <a:pt x="106309" y="85757"/>
                </a:lnTo>
                <a:lnTo>
                  <a:pt x="32155" y="159911"/>
                </a:lnTo>
                <a:cubicBezTo>
                  <a:pt x="27169" y="164898"/>
                  <a:pt x="19082" y="164898"/>
                  <a:pt x="14064" y="159911"/>
                </a:cubicBezTo>
                <a:cubicBezTo>
                  <a:pt x="9046" y="154925"/>
                  <a:pt x="9078" y="146838"/>
                  <a:pt x="14064" y="141820"/>
                </a:cubicBezTo>
                <a:lnTo>
                  <a:pt x="88218" y="67666"/>
                </a:lnTo>
                <a:close/>
                <a:moveTo>
                  <a:pt x="124944" y="119734"/>
                </a:moveTo>
                <a:cubicBezTo>
                  <a:pt x="120948" y="115738"/>
                  <a:pt x="120948" y="109250"/>
                  <a:pt x="124944" y="105254"/>
                </a:cubicBezTo>
                <a:lnTo>
                  <a:pt x="161605" y="68593"/>
                </a:lnTo>
                <a:cubicBezTo>
                  <a:pt x="165601" y="64597"/>
                  <a:pt x="172089" y="64597"/>
                  <a:pt x="176085" y="68593"/>
                </a:cubicBezTo>
                <a:lnTo>
                  <a:pt x="182062" y="74570"/>
                </a:lnTo>
                <a:cubicBezTo>
                  <a:pt x="186057" y="78565"/>
                  <a:pt x="186057" y="85054"/>
                  <a:pt x="182062" y="89049"/>
                </a:cubicBezTo>
                <a:lnTo>
                  <a:pt x="145400" y="125743"/>
                </a:lnTo>
                <a:cubicBezTo>
                  <a:pt x="141405" y="129738"/>
                  <a:pt x="134916" y="129738"/>
                  <a:pt x="130921" y="125743"/>
                </a:cubicBezTo>
                <a:lnTo>
                  <a:pt x="124944" y="119766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4" name="Text 62"/>
          <p:cNvSpPr/>
          <p:nvPr/>
        </p:nvSpPr>
        <p:spPr>
          <a:xfrm>
            <a:off x="6561383" y="4353117"/>
            <a:ext cx="5220467" cy="229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9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Procedura Decizională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360910" y="4684510"/>
            <a:ext cx="5335023" cy="793707"/>
          </a:xfrm>
          <a:custGeom>
            <a:avLst/>
            <a:gdLst/>
            <a:ahLst/>
            <a:cxnLst/>
            <a:rect l="l" t="t" r="r" b="b"/>
            <a:pathLst>
              <a:path w="5335023" h="793707">
                <a:moveTo>
                  <a:pt x="32732" y="0"/>
                </a:moveTo>
                <a:lnTo>
                  <a:pt x="5302290" y="0"/>
                </a:lnTo>
                <a:cubicBezTo>
                  <a:pt x="5320368" y="0"/>
                  <a:pt x="5335023" y="14655"/>
                  <a:pt x="5335023" y="32732"/>
                </a:cubicBezTo>
                <a:lnTo>
                  <a:pt x="5335023" y="760975"/>
                </a:lnTo>
                <a:cubicBezTo>
                  <a:pt x="5335023" y="779053"/>
                  <a:pt x="5320368" y="793707"/>
                  <a:pt x="5302290" y="793707"/>
                </a:cubicBezTo>
                <a:lnTo>
                  <a:pt x="32732" y="793707"/>
                </a:lnTo>
                <a:cubicBezTo>
                  <a:pt x="14655" y="793707"/>
                  <a:pt x="0" y="779053"/>
                  <a:pt x="0" y="760975"/>
                </a:cubicBezTo>
                <a:lnTo>
                  <a:pt x="0" y="32732"/>
                </a:lnTo>
                <a:cubicBezTo>
                  <a:pt x="0" y="14667"/>
                  <a:pt x="14667" y="0"/>
                  <a:pt x="32732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6463192" y="4786792"/>
            <a:ext cx="5195919" cy="589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Conflict de Interese:</a:t>
            </a:r>
            <a:pPr>
              <a:lnSpc>
                <a:spcPct val="130000"/>
              </a:lnSpc>
            </a:pPr>
            <a:r>
              <a:rPr lang="en-US" sz="103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Membrii comisiei </a:t>
            </a:r>
            <a:pPr>
              <a:lnSpc>
                <a:spcPct val="130000"/>
              </a:lnSpc>
            </a:pPr>
            <a:r>
              <a:rPr lang="en-US" sz="1031" dirty="0">
                <a:solidFill>
                  <a:srgbClr val="1F2937"/>
                </a:solidFill>
                <a:highlight>
                  <a:srgbClr val="8B0000">
                    <a:alpha val="1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 pot evalua lucrări ale elevilor pe care îi coordonează direct </a:t>
            </a:r>
            <a:pPr>
              <a:lnSpc>
                <a:spcPct val="130000"/>
              </a:lnSpc>
            </a:pPr>
            <a:r>
              <a:rPr lang="en-US" sz="103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sau față de care se află într-o situație de conflict de interese. În astfel de cazuri, membrul se abține de la evaluare.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6360910" y="5584591"/>
            <a:ext cx="5335023" cy="597326"/>
          </a:xfrm>
          <a:custGeom>
            <a:avLst/>
            <a:gdLst/>
            <a:ahLst/>
            <a:cxnLst/>
            <a:rect l="l" t="t" r="r" b="b"/>
            <a:pathLst>
              <a:path w="5335023" h="597326">
                <a:moveTo>
                  <a:pt x="32728" y="0"/>
                </a:moveTo>
                <a:lnTo>
                  <a:pt x="5302295" y="0"/>
                </a:lnTo>
                <a:cubicBezTo>
                  <a:pt x="5320370" y="0"/>
                  <a:pt x="5335023" y="14653"/>
                  <a:pt x="5335023" y="32728"/>
                </a:cubicBezTo>
                <a:lnTo>
                  <a:pt x="5335023" y="564599"/>
                </a:lnTo>
                <a:cubicBezTo>
                  <a:pt x="5335023" y="582674"/>
                  <a:pt x="5320370" y="597326"/>
                  <a:pt x="5302295" y="597326"/>
                </a:cubicBezTo>
                <a:lnTo>
                  <a:pt x="32728" y="597326"/>
                </a:lnTo>
                <a:cubicBezTo>
                  <a:pt x="14653" y="597326"/>
                  <a:pt x="0" y="582674"/>
                  <a:pt x="0" y="564599"/>
                </a:cubicBezTo>
                <a:lnTo>
                  <a:pt x="0" y="32728"/>
                </a:lnTo>
                <a:cubicBezTo>
                  <a:pt x="0" y="14665"/>
                  <a:pt x="14665" y="0"/>
                  <a:pt x="32728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6463192" y="5686872"/>
            <a:ext cx="5195919" cy="3927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Modalitatea de Adoptare:</a:t>
            </a:r>
            <a:pPr>
              <a:lnSpc>
                <a:spcPct val="130000"/>
              </a:lnSpc>
            </a:pPr>
            <a:r>
              <a:rPr lang="en-US" sz="103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Deciziile se adoptă </a:t>
            </a:r>
            <a:pPr>
              <a:lnSpc>
                <a:spcPct val="130000"/>
              </a:lnSpc>
            </a:pPr>
            <a:r>
              <a:rPr lang="en-US" sz="1031" dirty="0">
                <a:solidFill>
                  <a:srgbClr val="1F2937"/>
                </a:solidFill>
                <a:highlight>
                  <a:srgbClr val="8B0000">
                    <a:alpha val="1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 consens sau vot </a:t>
            </a:r>
            <a:pPr>
              <a:lnSpc>
                <a:spcPct val="130000"/>
              </a:lnSpc>
            </a:pPr>
            <a:r>
              <a:rPr lang="en-US" sz="103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conform procedurii stabilite de președintele Comisiei.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6360910" y="6288290"/>
            <a:ext cx="5335023" cy="400945"/>
          </a:xfrm>
          <a:custGeom>
            <a:avLst/>
            <a:gdLst/>
            <a:ahLst/>
            <a:cxnLst/>
            <a:rect l="l" t="t" r="r" b="b"/>
            <a:pathLst>
              <a:path w="5335023" h="400945">
                <a:moveTo>
                  <a:pt x="32729" y="0"/>
                </a:moveTo>
                <a:lnTo>
                  <a:pt x="5302294" y="0"/>
                </a:lnTo>
                <a:cubicBezTo>
                  <a:pt x="5320369" y="0"/>
                  <a:pt x="5335023" y="14653"/>
                  <a:pt x="5335023" y="32729"/>
                </a:cubicBezTo>
                <a:lnTo>
                  <a:pt x="5335023" y="368216"/>
                </a:lnTo>
                <a:cubicBezTo>
                  <a:pt x="5335023" y="386292"/>
                  <a:pt x="5320369" y="400945"/>
                  <a:pt x="5302294" y="400945"/>
                </a:cubicBezTo>
                <a:lnTo>
                  <a:pt x="32729" y="400945"/>
                </a:lnTo>
                <a:cubicBezTo>
                  <a:pt x="14653" y="400945"/>
                  <a:pt x="0" y="386292"/>
                  <a:pt x="0" y="368216"/>
                </a:cubicBezTo>
                <a:lnTo>
                  <a:pt x="0" y="32729"/>
                </a:lnTo>
                <a:cubicBezTo>
                  <a:pt x="0" y="14653"/>
                  <a:pt x="14653" y="0"/>
                  <a:pt x="32729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 w="12700">
            <a:solidFill>
              <a:srgbClr val="8B0000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6479557" y="6423302"/>
            <a:ext cx="130921" cy="130921"/>
          </a:xfrm>
          <a:custGeom>
            <a:avLst/>
            <a:gdLst/>
            <a:ahLst/>
            <a:cxnLst/>
            <a:rect l="l" t="t" r="r" b="b"/>
            <a:pathLst>
              <a:path w="130921" h="130921">
                <a:moveTo>
                  <a:pt x="79780" y="51601"/>
                </a:moveTo>
                <a:cubicBezTo>
                  <a:pt x="79780" y="47152"/>
                  <a:pt x="82132" y="43112"/>
                  <a:pt x="84868" y="39583"/>
                </a:cubicBezTo>
                <a:cubicBezTo>
                  <a:pt x="88090" y="35441"/>
                  <a:pt x="90008" y="30224"/>
                  <a:pt x="90008" y="24548"/>
                </a:cubicBezTo>
                <a:cubicBezTo>
                  <a:pt x="90008" y="10995"/>
                  <a:pt x="79013" y="0"/>
                  <a:pt x="65460" y="0"/>
                </a:cubicBezTo>
                <a:cubicBezTo>
                  <a:pt x="51908" y="0"/>
                  <a:pt x="40913" y="10995"/>
                  <a:pt x="40913" y="24548"/>
                </a:cubicBezTo>
                <a:cubicBezTo>
                  <a:pt x="40913" y="30199"/>
                  <a:pt x="42831" y="35415"/>
                  <a:pt x="46052" y="39583"/>
                </a:cubicBezTo>
                <a:cubicBezTo>
                  <a:pt x="48788" y="43112"/>
                  <a:pt x="51141" y="47152"/>
                  <a:pt x="51141" y="51601"/>
                </a:cubicBezTo>
                <a:cubicBezTo>
                  <a:pt x="51141" y="59247"/>
                  <a:pt x="44927" y="65460"/>
                  <a:pt x="37282" y="65460"/>
                </a:cubicBezTo>
                <a:lnTo>
                  <a:pt x="28639" y="65460"/>
                </a:lnTo>
                <a:cubicBezTo>
                  <a:pt x="12811" y="65460"/>
                  <a:pt x="0" y="78271"/>
                  <a:pt x="0" y="94099"/>
                </a:cubicBezTo>
                <a:cubicBezTo>
                  <a:pt x="0" y="100876"/>
                  <a:pt x="5498" y="106373"/>
                  <a:pt x="12274" y="106373"/>
                </a:cubicBezTo>
                <a:lnTo>
                  <a:pt x="118647" y="106373"/>
                </a:lnTo>
                <a:cubicBezTo>
                  <a:pt x="125423" y="106373"/>
                  <a:pt x="130921" y="100876"/>
                  <a:pt x="130921" y="94099"/>
                </a:cubicBezTo>
                <a:cubicBezTo>
                  <a:pt x="130921" y="78271"/>
                  <a:pt x="118110" y="65460"/>
                  <a:pt x="102282" y="65460"/>
                </a:cubicBezTo>
                <a:lnTo>
                  <a:pt x="93639" y="65460"/>
                </a:lnTo>
                <a:cubicBezTo>
                  <a:pt x="85993" y="65460"/>
                  <a:pt x="79780" y="59247"/>
                  <a:pt x="79780" y="51601"/>
                </a:cubicBezTo>
                <a:close/>
                <a:moveTo>
                  <a:pt x="14319" y="118647"/>
                </a:moveTo>
                <a:cubicBezTo>
                  <a:pt x="10919" y="118647"/>
                  <a:pt x="8183" y="121383"/>
                  <a:pt x="8183" y="124784"/>
                </a:cubicBezTo>
                <a:cubicBezTo>
                  <a:pt x="8183" y="128185"/>
                  <a:pt x="10919" y="130921"/>
                  <a:pt x="14319" y="130921"/>
                </a:cubicBezTo>
                <a:lnTo>
                  <a:pt x="116601" y="130921"/>
                </a:lnTo>
                <a:cubicBezTo>
                  <a:pt x="120002" y="130921"/>
                  <a:pt x="122738" y="128185"/>
                  <a:pt x="122738" y="124784"/>
                </a:cubicBezTo>
                <a:cubicBezTo>
                  <a:pt x="122738" y="121383"/>
                  <a:pt x="120002" y="118647"/>
                  <a:pt x="116601" y="118647"/>
                </a:cubicBezTo>
                <a:lnTo>
                  <a:pt x="14319" y="118647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1" name="Text 69"/>
          <p:cNvSpPr/>
          <p:nvPr/>
        </p:nvSpPr>
        <p:spPr>
          <a:xfrm>
            <a:off x="6669019" y="6390572"/>
            <a:ext cx="4990093" cy="196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1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Deciziile Comisiei sunt </a:t>
            </a:r>
            <a:pPr>
              <a:lnSpc>
                <a:spcPct val="130000"/>
              </a:lnSpc>
            </a:pPr>
            <a:r>
              <a:rPr lang="en-US" sz="1031" b="1" dirty="0">
                <a:solidFill>
                  <a:srgbClr val="FFFFFF"/>
                </a:solidFill>
                <a:highlight>
                  <a:srgbClr val="8B0000">
                    <a:alpha val="10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definitive și irevocabile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SECȚIUNILE VI-VII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Forme de Prezentare și Cerințe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920750"/>
            <a:ext cx="762000" cy="31750"/>
          </a:xfrm>
          <a:custGeom>
            <a:avLst/>
            <a:gdLst/>
            <a:ahLst/>
            <a:cxnLst/>
            <a:rect l="l" t="t" r="r" b="b"/>
            <a:pathLst>
              <a:path w="762000" h="31750">
                <a:moveTo>
                  <a:pt x="0" y="0"/>
                </a:moveTo>
                <a:lnTo>
                  <a:pt x="762000" y="0"/>
                </a:lnTo>
                <a:lnTo>
                  <a:pt x="76200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Shape 3"/>
          <p:cNvSpPr/>
          <p:nvPr/>
        </p:nvSpPr>
        <p:spPr>
          <a:xfrm>
            <a:off x="317500" y="1079500"/>
            <a:ext cx="5715000" cy="2794000"/>
          </a:xfrm>
          <a:custGeom>
            <a:avLst/>
            <a:gdLst/>
            <a:ahLst/>
            <a:cxnLst/>
            <a:rect l="l" t="t" r="r" b="b"/>
            <a:pathLst>
              <a:path w="5715000" h="2794000">
                <a:moveTo>
                  <a:pt x="63508" y="0"/>
                </a:moveTo>
                <a:lnTo>
                  <a:pt x="5651492" y="0"/>
                </a:lnTo>
                <a:cubicBezTo>
                  <a:pt x="5686567" y="0"/>
                  <a:pt x="5715000" y="28433"/>
                  <a:pt x="5715000" y="63508"/>
                </a:cubicBezTo>
                <a:lnTo>
                  <a:pt x="5715000" y="2730492"/>
                </a:lnTo>
                <a:cubicBezTo>
                  <a:pt x="5715000" y="2765567"/>
                  <a:pt x="5686567" y="2794000"/>
                  <a:pt x="5651492" y="2794000"/>
                </a:cubicBezTo>
                <a:lnTo>
                  <a:pt x="63508" y="2794000"/>
                </a:lnTo>
                <a:cubicBezTo>
                  <a:pt x="28433" y="2794000"/>
                  <a:pt x="0" y="2765567"/>
                  <a:pt x="0" y="2730492"/>
                </a:cubicBezTo>
                <a:lnTo>
                  <a:pt x="0" y="63508"/>
                </a:lnTo>
                <a:cubicBezTo>
                  <a:pt x="0" y="28457"/>
                  <a:pt x="28457" y="0"/>
                  <a:pt x="63508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474266" y="1238250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0" y="29766"/>
                </a:moveTo>
                <a:cubicBezTo>
                  <a:pt x="0" y="18821"/>
                  <a:pt x="8899" y="9922"/>
                  <a:pt x="19844" y="9922"/>
                </a:cubicBezTo>
                <a:lnTo>
                  <a:pt x="119062" y="9922"/>
                </a:lnTo>
                <a:cubicBezTo>
                  <a:pt x="130008" y="9922"/>
                  <a:pt x="138906" y="18821"/>
                  <a:pt x="138906" y="29766"/>
                </a:cubicBezTo>
                <a:lnTo>
                  <a:pt x="138906" y="128984"/>
                </a:lnTo>
                <a:cubicBezTo>
                  <a:pt x="138906" y="139929"/>
                  <a:pt x="130008" y="148828"/>
                  <a:pt x="119062" y="148828"/>
                </a:cubicBezTo>
                <a:lnTo>
                  <a:pt x="19844" y="148828"/>
                </a:lnTo>
                <a:cubicBezTo>
                  <a:pt x="8899" y="148828"/>
                  <a:pt x="0" y="139929"/>
                  <a:pt x="0" y="128984"/>
                </a:cubicBezTo>
                <a:lnTo>
                  <a:pt x="0" y="29766"/>
                </a:lnTo>
                <a:close/>
                <a:moveTo>
                  <a:pt x="14883" y="114102"/>
                </a:moveTo>
                <a:lnTo>
                  <a:pt x="14883" y="124023"/>
                </a:lnTo>
                <a:cubicBezTo>
                  <a:pt x="14883" y="126752"/>
                  <a:pt x="17115" y="128984"/>
                  <a:pt x="19844" y="128984"/>
                </a:cubicBezTo>
                <a:lnTo>
                  <a:pt x="29766" y="128984"/>
                </a:lnTo>
                <a:cubicBezTo>
                  <a:pt x="32494" y="128984"/>
                  <a:pt x="34727" y="126752"/>
                  <a:pt x="34727" y="124023"/>
                </a:cubicBezTo>
                <a:lnTo>
                  <a:pt x="34727" y="114102"/>
                </a:lnTo>
                <a:cubicBezTo>
                  <a:pt x="34727" y="111373"/>
                  <a:pt x="32494" y="109141"/>
                  <a:pt x="29766" y="109141"/>
                </a:cubicBezTo>
                <a:lnTo>
                  <a:pt x="19844" y="109141"/>
                </a:lnTo>
                <a:cubicBezTo>
                  <a:pt x="17115" y="109141"/>
                  <a:pt x="14883" y="111373"/>
                  <a:pt x="14883" y="114102"/>
                </a:cubicBezTo>
                <a:close/>
                <a:moveTo>
                  <a:pt x="109141" y="109141"/>
                </a:moveTo>
                <a:cubicBezTo>
                  <a:pt x="106412" y="109141"/>
                  <a:pt x="104180" y="111373"/>
                  <a:pt x="104180" y="114102"/>
                </a:cubicBezTo>
                <a:lnTo>
                  <a:pt x="104180" y="124023"/>
                </a:lnTo>
                <a:cubicBezTo>
                  <a:pt x="104180" y="126752"/>
                  <a:pt x="106412" y="128984"/>
                  <a:pt x="109141" y="128984"/>
                </a:cubicBezTo>
                <a:lnTo>
                  <a:pt x="119062" y="128984"/>
                </a:lnTo>
                <a:cubicBezTo>
                  <a:pt x="121791" y="128984"/>
                  <a:pt x="124023" y="126752"/>
                  <a:pt x="124023" y="124023"/>
                </a:cubicBezTo>
                <a:lnTo>
                  <a:pt x="124023" y="114102"/>
                </a:lnTo>
                <a:cubicBezTo>
                  <a:pt x="124023" y="111373"/>
                  <a:pt x="121791" y="109141"/>
                  <a:pt x="119062" y="109141"/>
                </a:cubicBezTo>
                <a:lnTo>
                  <a:pt x="109141" y="109141"/>
                </a:lnTo>
                <a:close/>
                <a:moveTo>
                  <a:pt x="14883" y="74414"/>
                </a:moveTo>
                <a:lnTo>
                  <a:pt x="14883" y="84336"/>
                </a:lnTo>
                <a:cubicBezTo>
                  <a:pt x="14883" y="87064"/>
                  <a:pt x="17115" y="89297"/>
                  <a:pt x="19844" y="89297"/>
                </a:cubicBezTo>
                <a:lnTo>
                  <a:pt x="29766" y="89297"/>
                </a:lnTo>
                <a:cubicBezTo>
                  <a:pt x="32494" y="89297"/>
                  <a:pt x="34727" y="87064"/>
                  <a:pt x="34727" y="84336"/>
                </a:cubicBezTo>
                <a:lnTo>
                  <a:pt x="34727" y="74414"/>
                </a:lnTo>
                <a:cubicBezTo>
                  <a:pt x="34727" y="71686"/>
                  <a:pt x="32494" y="69453"/>
                  <a:pt x="29766" y="69453"/>
                </a:cubicBezTo>
                <a:lnTo>
                  <a:pt x="19844" y="69453"/>
                </a:lnTo>
                <a:cubicBezTo>
                  <a:pt x="17115" y="69453"/>
                  <a:pt x="14883" y="71686"/>
                  <a:pt x="14883" y="74414"/>
                </a:cubicBezTo>
                <a:close/>
                <a:moveTo>
                  <a:pt x="109141" y="69453"/>
                </a:moveTo>
                <a:cubicBezTo>
                  <a:pt x="106412" y="69453"/>
                  <a:pt x="104180" y="71686"/>
                  <a:pt x="104180" y="74414"/>
                </a:cubicBezTo>
                <a:lnTo>
                  <a:pt x="104180" y="84336"/>
                </a:lnTo>
                <a:cubicBezTo>
                  <a:pt x="104180" y="87064"/>
                  <a:pt x="106412" y="89297"/>
                  <a:pt x="109141" y="89297"/>
                </a:cubicBezTo>
                <a:lnTo>
                  <a:pt x="119062" y="89297"/>
                </a:lnTo>
                <a:cubicBezTo>
                  <a:pt x="121791" y="89297"/>
                  <a:pt x="124023" y="87064"/>
                  <a:pt x="124023" y="84336"/>
                </a:cubicBezTo>
                <a:lnTo>
                  <a:pt x="124023" y="74414"/>
                </a:lnTo>
                <a:cubicBezTo>
                  <a:pt x="124023" y="71686"/>
                  <a:pt x="121791" y="69453"/>
                  <a:pt x="119062" y="69453"/>
                </a:cubicBezTo>
                <a:lnTo>
                  <a:pt x="109141" y="69453"/>
                </a:lnTo>
                <a:close/>
                <a:moveTo>
                  <a:pt x="14883" y="34727"/>
                </a:moveTo>
                <a:lnTo>
                  <a:pt x="14883" y="44648"/>
                </a:lnTo>
                <a:cubicBezTo>
                  <a:pt x="14883" y="47377"/>
                  <a:pt x="17115" y="49609"/>
                  <a:pt x="19844" y="49609"/>
                </a:cubicBezTo>
                <a:lnTo>
                  <a:pt x="29766" y="49609"/>
                </a:lnTo>
                <a:cubicBezTo>
                  <a:pt x="32494" y="49609"/>
                  <a:pt x="34727" y="47377"/>
                  <a:pt x="34727" y="44648"/>
                </a:cubicBezTo>
                <a:lnTo>
                  <a:pt x="34727" y="34727"/>
                </a:lnTo>
                <a:cubicBezTo>
                  <a:pt x="34727" y="31998"/>
                  <a:pt x="32494" y="29766"/>
                  <a:pt x="29766" y="29766"/>
                </a:cubicBezTo>
                <a:lnTo>
                  <a:pt x="19844" y="29766"/>
                </a:lnTo>
                <a:cubicBezTo>
                  <a:pt x="17115" y="29766"/>
                  <a:pt x="14883" y="31998"/>
                  <a:pt x="14883" y="34727"/>
                </a:cubicBezTo>
                <a:close/>
                <a:moveTo>
                  <a:pt x="109141" y="29766"/>
                </a:moveTo>
                <a:cubicBezTo>
                  <a:pt x="106412" y="29766"/>
                  <a:pt x="104180" y="31998"/>
                  <a:pt x="104180" y="34727"/>
                </a:cubicBezTo>
                <a:lnTo>
                  <a:pt x="104180" y="44648"/>
                </a:lnTo>
                <a:cubicBezTo>
                  <a:pt x="104180" y="47377"/>
                  <a:pt x="106412" y="49609"/>
                  <a:pt x="109141" y="49609"/>
                </a:cubicBezTo>
                <a:lnTo>
                  <a:pt x="119062" y="49609"/>
                </a:lnTo>
                <a:cubicBezTo>
                  <a:pt x="121791" y="49609"/>
                  <a:pt x="124023" y="47377"/>
                  <a:pt x="124023" y="44648"/>
                </a:cubicBezTo>
                <a:lnTo>
                  <a:pt x="124023" y="34727"/>
                </a:lnTo>
                <a:cubicBezTo>
                  <a:pt x="124023" y="31998"/>
                  <a:pt x="121791" y="29766"/>
                  <a:pt x="119062" y="29766"/>
                </a:cubicBezTo>
                <a:lnTo>
                  <a:pt x="109141" y="2976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642938" y="1206500"/>
            <a:ext cx="5341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Forme de Prezentare Acceptate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44500" y="1524000"/>
            <a:ext cx="5461000" cy="317500"/>
          </a:xfrm>
          <a:custGeom>
            <a:avLst/>
            <a:gdLst/>
            <a:ahLst/>
            <a:cxnLst/>
            <a:rect l="l" t="t" r="r" b="b"/>
            <a:pathLst>
              <a:path w="5461000" h="317500">
                <a:moveTo>
                  <a:pt x="31750" y="0"/>
                </a:moveTo>
                <a:lnTo>
                  <a:pt x="5429250" y="0"/>
                </a:lnTo>
                <a:cubicBezTo>
                  <a:pt x="5446773" y="0"/>
                  <a:pt x="5461000" y="14227"/>
                  <a:pt x="5461000" y="31750"/>
                </a:cubicBezTo>
                <a:lnTo>
                  <a:pt x="5461000" y="285750"/>
                </a:lnTo>
                <a:cubicBezTo>
                  <a:pt x="5461000" y="303273"/>
                  <a:pt x="5446773" y="317500"/>
                  <a:pt x="54292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518914" y="1611313"/>
            <a:ext cx="160734" cy="142875"/>
          </a:xfrm>
          <a:custGeom>
            <a:avLst/>
            <a:gdLst/>
            <a:ahLst/>
            <a:cxnLst/>
            <a:rect l="l" t="t" r="r" b="b"/>
            <a:pathLst>
              <a:path w="160734" h="142875">
                <a:moveTo>
                  <a:pt x="26789" y="17859"/>
                </a:moveTo>
                <a:cubicBezTo>
                  <a:pt x="16939" y="17859"/>
                  <a:pt x="8930" y="25868"/>
                  <a:pt x="8930" y="35719"/>
                </a:cubicBezTo>
                <a:lnTo>
                  <a:pt x="8930" y="107156"/>
                </a:lnTo>
                <a:cubicBezTo>
                  <a:pt x="8930" y="117007"/>
                  <a:pt x="16939" y="125016"/>
                  <a:pt x="26789" y="125016"/>
                </a:cubicBezTo>
                <a:lnTo>
                  <a:pt x="98227" y="125016"/>
                </a:lnTo>
                <a:cubicBezTo>
                  <a:pt x="108077" y="125016"/>
                  <a:pt x="116086" y="117007"/>
                  <a:pt x="116086" y="107156"/>
                </a:cubicBezTo>
                <a:lnTo>
                  <a:pt x="116086" y="35719"/>
                </a:lnTo>
                <a:cubicBezTo>
                  <a:pt x="116086" y="25868"/>
                  <a:pt x="108077" y="17859"/>
                  <a:pt x="98227" y="17859"/>
                </a:cubicBezTo>
                <a:lnTo>
                  <a:pt x="26789" y="17859"/>
                </a:lnTo>
                <a:close/>
                <a:moveTo>
                  <a:pt x="129480" y="93762"/>
                </a:moveTo>
                <a:lnTo>
                  <a:pt x="149991" y="110170"/>
                </a:lnTo>
                <a:cubicBezTo>
                  <a:pt x="151163" y="111119"/>
                  <a:pt x="152614" y="111621"/>
                  <a:pt x="154121" y="111621"/>
                </a:cubicBezTo>
                <a:cubicBezTo>
                  <a:pt x="157776" y="111621"/>
                  <a:pt x="160734" y="108663"/>
                  <a:pt x="160734" y="105008"/>
                </a:cubicBezTo>
                <a:lnTo>
                  <a:pt x="160734" y="37867"/>
                </a:lnTo>
                <a:cubicBezTo>
                  <a:pt x="160734" y="34212"/>
                  <a:pt x="157776" y="31254"/>
                  <a:pt x="154121" y="31254"/>
                </a:cubicBezTo>
                <a:cubicBezTo>
                  <a:pt x="152614" y="31254"/>
                  <a:pt x="151163" y="31756"/>
                  <a:pt x="149991" y="32705"/>
                </a:cubicBezTo>
                <a:lnTo>
                  <a:pt x="129480" y="49113"/>
                </a:lnTo>
                <a:lnTo>
                  <a:pt x="129480" y="9376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0" name="Text 8"/>
          <p:cNvSpPr/>
          <p:nvPr/>
        </p:nvSpPr>
        <p:spPr>
          <a:xfrm>
            <a:off x="781844" y="1587500"/>
            <a:ext cx="1571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Material video-documentar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44500" y="1905000"/>
            <a:ext cx="5461000" cy="317500"/>
          </a:xfrm>
          <a:custGeom>
            <a:avLst/>
            <a:gdLst/>
            <a:ahLst/>
            <a:cxnLst/>
            <a:rect l="l" t="t" r="r" b="b"/>
            <a:pathLst>
              <a:path w="5461000" h="317500">
                <a:moveTo>
                  <a:pt x="31750" y="0"/>
                </a:moveTo>
                <a:lnTo>
                  <a:pt x="5429250" y="0"/>
                </a:lnTo>
                <a:cubicBezTo>
                  <a:pt x="5446773" y="0"/>
                  <a:pt x="5461000" y="14227"/>
                  <a:pt x="5461000" y="31750"/>
                </a:cubicBezTo>
                <a:lnTo>
                  <a:pt x="5461000" y="285750"/>
                </a:lnTo>
                <a:cubicBezTo>
                  <a:pt x="5461000" y="303273"/>
                  <a:pt x="5446773" y="317500"/>
                  <a:pt x="54292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527844" y="1992313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7859" y="8930"/>
                </a:moveTo>
                <a:cubicBezTo>
                  <a:pt x="8009" y="8930"/>
                  <a:pt x="0" y="16939"/>
                  <a:pt x="0" y="26789"/>
                </a:cubicBezTo>
                <a:lnTo>
                  <a:pt x="0" y="98227"/>
                </a:lnTo>
                <a:cubicBezTo>
                  <a:pt x="0" y="108077"/>
                  <a:pt x="8009" y="116086"/>
                  <a:pt x="17859" y="116086"/>
                </a:cubicBezTo>
                <a:lnTo>
                  <a:pt x="58043" y="116086"/>
                </a:lnTo>
                <a:lnTo>
                  <a:pt x="53578" y="129480"/>
                </a:lnTo>
                <a:lnTo>
                  <a:pt x="33486" y="129480"/>
                </a:lnTo>
                <a:cubicBezTo>
                  <a:pt x="29775" y="129480"/>
                  <a:pt x="26789" y="132466"/>
                  <a:pt x="26789" y="136178"/>
                </a:cubicBezTo>
                <a:cubicBezTo>
                  <a:pt x="26789" y="139889"/>
                  <a:pt x="29775" y="142875"/>
                  <a:pt x="33486" y="142875"/>
                </a:cubicBezTo>
                <a:lnTo>
                  <a:pt x="109389" y="142875"/>
                </a:lnTo>
                <a:cubicBezTo>
                  <a:pt x="113100" y="142875"/>
                  <a:pt x="116086" y="139889"/>
                  <a:pt x="116086" y="136178"/>
                </a:cubicBezTo>
                <a:cubicBezTo>
                  <a:pt x="116086" y="132466"/>
                  <a:pt x="113100" y="129480"/>
                  <a:pt x="109389" y="129480"/>
                </a:cubicBezTo>
                <a:lnTo>
                  <a:pt x="89297" y="129480"/>
                </a:lnTo>
                <a:lnTo>
                  <a:pt x="84832" y="116086"/>
                </a:lnTo>
                <a:lnTo>
                  <a:pt x="125016" y="116086"/>
                </a:lnTo>
                <a:cubicBezTo>
                  <a:pt x="134866" y="116086"/>
                  <a:pt x="142875" y="108077"/>
                  <a:pt x="142875" y="98227"/>
                </a:cubicBezTo>
                <a:lnTo>
                  <a:pt x="142875" y="26789"/>
                </a:lnTo>
                <a:cubicBezTo>
                  <a:pt x="142875" y="16939"/>
                  <a:pt x="134866" y="8930"/>
                  <a:pt x="125016" y="8930"/>
                </a:cubicBezTo>
                <a:lnTo>
                  <a:pt x="17859" y="8930"/>
                </a:lnTo>
                <a:close/>
                <a:moveTo>
                  <a:pt x="26789" y="26789"/>
                </a:moveTo>
                <a:lnTo>
                  <a:pt x="116086" y="26789"/>
                </a:lnTo>
                <a:cubicBezTo>
                  <a:pt x="121025" y="26789"/>
                  <a:pt x="125016" y="30780"/>
                  <a:pt x="125016" y="35719"/>
                </a:cubicBezTo>
                <a:lnTo>
                  <a:pt x="125016" y="80367"/>
                </a:lnTo>
                <a:cubicBezTo>
                  <a:pt x="125016" y="85306"/>
                  <a:pt x="121025" y="89297"/>
                  <a:pt x="116086" y="89297"/>
                </a:cubicBezTo>
                <a:lnTo>
                  <a:pt x="26789" y="89297"/>
                </a:lnTo>
                <a:cubicBezTo>
                  <a:pt x="21850" y="89297"/>
                  <a:pt x="17859" y="85306"/>
                  <a:pt x="17859" y="80367"/>
                </a:cubicBezTo>
                <a:lnTo>
                  <a:pt x="17859" y="35719"/>
                </a:lnTo>
                <a:cubicBezTo>
                  <a:pt x="17859" y="30780"/>
                  <a:pt x="21850" y="26789"/>
                  <a:pt x="26789" y="2678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781844" y="1968500"/>
            <a:ext cx="1293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Prezentare multimedia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44500" y="2286000"/>
            <a:ext cx="5461000" cy="317500"/>
          </a:xfrm>
          <a:custGeom>
            <a:avLst/>
            <a:gdLst/>
            <a:ahLst/>
            <a:cxnLst/>
            <a:rect l="l" t="t" r="r" b="b"/>
            <a:pathLst>
              <a:path w="5461000" h="317500">
                <a:moveTo>
                  <a:pt x="31750" y="0"/>
                </a:moveTo>
                <a:lnTo>
                  <a:pt x="5429250" y="0"/>
                </a:lnTo>
                <a:cubicBezTo>
                  <a:pt x="5446773" y="0"/>
                  <a:pt x="5461000" y="14227"/>
                  <a:pt x="5461000" y="31750"/>
                </a:cubicBezTo>
                <a:lnTo>
                  <a:pt x="5461000" y="285750"/>
                </a:lnTo>
                <a:cubicBezTo>
                  <a:pt x="5461000" y="303273"/>
                  <a:pt x="5446773" y="317500"/>
                  <a:pt x="54292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545703" y="2373313"/>
            <a:ext cx="107156" cy="142875"/>
          </a:xfrm>
          <a:custGeom>
            <a:avLst/>
            <a:gdLst/>
            <a:ahLst/>
            <a:cxnLst/>
            <a:rect l="l" t="t" r="r" b="b"/>
            <a:pathLst>
              <a:path w="107156" h="142875">
                <a:moveTo>
                  <a:pt x="26789" y="26789"/>
                </a:moveTo>
                <a:cubicBezTo>
                  <a:pt x="26789" y="11999"/>
                  <a:pt x="38788" y="0"/>
                  <a:pt x="53578" y="0"/>
                </a:cubicBezTo>
                <a:cubicBezTo>
                  <a:pt x="67614" y="0"/>
                  <a:pt x="79139" y="10799"/>
                  <a:pt x="80283" y="24557"/>
                </a:cubicBezTo>
                <a:lnTo>
                  <a:pt x="64740" y="24557"/>
                </a:lnTo>
                <a:cubicBezTo>
                  <a:pt x="61029" y="24557"/>
                  <a:pt x="58043" y="27543"/>
                  <a:pt x="58043" y="31254"/>
                </a:cubicBezTo>
                <a:cubicBezTo>
                  <a:pt x="58043" y="34965"/>
                  <a:pt x="61029" y="37951"/>
                  <a:pt x="64740" y="37951"/>
                </a:cubicBezTo>
                <a:lnTo>
                  <a:pt x="80367" y="37951"/>
                </a:lnTo>
                <a:lnTo>
                  <a:pt x="80367" y="51346"/>
                </a:lnTo>
                <a:lnTo>
                  <a:pt x="64740" y="51346"/>
                </a:lnTo>
                <a:cubicBezTo>
                  <a:pt x="61029" y="51346"/>
                  <a:pt x="58043" y="54332"/>
                  <a:pt x="58043" y="58043"/>
                </a:cubicBezTo>
                <a:cubicBezTo>
                  <a:pt x="58043" y="61754"/>
                  <a:pt x="61029" y="64740"/>
                  <a:pt x="64740" y="64740"/>
                </a:cubicBezTo>
                <a:lnTo>
                  <a:pt x="80283" y="64740"/>
                </a:lnTo>
                <a:cubicBezTo>
                  <a:pt x="79139" y="78498"/>
                  <a:pt x="67642" y="89297"/>
                  <a:pt x="53578" y="89297"/>
                </a:cubicBezTo>
                <a:cubicBezTo>
                  <a:pt x="38788" y="89297"/>
                  <a:pt x="26789" y="77298"/>
                  <a:pt x="26789" y="62508"/>
                </a:cubicBezTo>
                <a:lnTo>
                  <a:pt x="26789" y="26789"/>
                </a:lnTo>
                <a:close/>
                <a:moveTo>
                  <a:pt x="6697" y="44648"/>
                </a:moveTo>
                <a:cubicBezTo>
                  <a:pt x="10409" y="44648"/>
                  <a:pt x="13395" y="47634"/>
                  <a:pt x="13395" y="51346"/>
                </a:cubicBezTo>
                <a:lnTo>
                  <a:pt x="13395" y="62508"/>
                </a:lnTo>
                <a:cubicBezTo>
                  <a:pt x="13395" y="84693"/>
                  <a:pt x="31393" y="102691"/>
                  <a:pt x="53578" y="102691"/>
                </a:cubicBezTo>
                <a:cubicBezTo>
                  <a:pt x="75763" y="102691"/>
                  <a:pt x="93762" y="84693"/>
                  <a:pt x="93762" y="62508"/>
                </a:cubicBezTo>
                <a:lnTo>
                  <a:pt x="93762" y="51346"/>
                </a:lnTo>
                <a:cubicBezTo>
                  <a:pt x="93762" y="47634"/>
                  <a:pt x="96748" y="44648"/>
                  <a:pt x="100459" y="44648"/>
                </a:cubicBezTo>
                <a:cubicBezTo>
                  <a:pt x="104170" y="44648"/>
                  <a:pt x="107156" y="47634"/>
                  <a:pt x="107156" y="51346"/>
                </a:cubicBezTo>
                <a:lnTo>
                  <a:pt x="107156" y="62508"/>
                </a:lnTo>
                <a:cubicBezTo>
                  <a:pt x="107156" y="89827"/>
                  <a:pt x="86702" y="112375"/>
                  <a:pt x="60275" y="115667"/>
                </a:cubicBezTo>
                <a:lnTo>
                  <a:pt x="60275" y="129480"/>
                </a:lnTo>
                <a:lnTo>
                  <a:pt x="73670" y="129480"/>
                </a:lnTo>
                <a:cubicBezTo>
                  <a:pt x="77381" y="129480"/>
                  <a:pt x="80367" y="132466"/>
                  <a:pt x="80367" y="136178"/>
                </a:cubicBezTo>
                <a:cubicBezTo>
                  <a:pt x="80367" y="139889"/>
                  <a:pt x="77381" y="142875"/>
                  <a:pt x="73670" y="142875"/>
                </a:cubicBezTo>
                <a:lnTo>
                  <a:pt x="33486" y="142875"/>
                </a:lnTo>
                <a:cubicBezTo>
                  <a:pt x="29775" y="142875"/>
                  <a:pt x="26789" y="139889"/>
                  <a:pt x="26789" y="136178"/>
                </a:cubicBezTo>
                <a:cubicBezTo>
                  <a:pt x="26789" y="132466"/>
                  <a:pt x="29775" y="129480"/>
                  <a:pt x="33486" y="129480"/>
                </a:cubicBezTo>
                <a:lnTo>
                  <a:pt x="46881" y="129480"/>
                </a:lnTo>
                <a:lnTo>
                  <a:pt x="46881" y="115667"/>
                </a:lnTo>
                <a:cubicBezTo>
                  <a:pt x="20455" y="112375"/>
                  <a:pt x="0" y="89827"/>
                  <a:pt x="0" y="62508"/>
                </a:cubicBezTo>
                <a:lnTo>
                  <a:pt x="0" y="51346"/>
                </a:lnTo>
                <a:cubicBezTo>
                  <a:pt x="0" y="47634"/>
                  <a:pt x="2986" y="44648"/>
                  <a:pt x="6697" y="4464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6" name="Text 14"/>
          <p:cNvSpPr/>
          <p:nvPr/>
        </p:nvSpPr>
        <p:spPr>
          <a:xfrm>
            <a:off x="781844" y="2349500"/>
            <a:ext cx="817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Interviu video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44500" y="2667000"/>
            <a:ext cx="5461000" cy="317500"/>
          </a:xfrm>
          <a:custGeom>
            <a:avLst/>
            <a:gdLst/>
            <a:ahLst/>
            <a:cxnLst/>
            <a:rect l="l" t="t" r="r" b="b"/>
            <a:pathLst>
              <a:path w="5461000" h="317500">
                <a:moveTo>
                  <a:pt x="31750" y="0"/>
                </a:moveTo>
                <a:lnTo>
                  <a:pt x="5429250" y="0"/>
                </a:lnTo>
                <a:cubicBezTo>
                  <a:pt x="5446773" y="0"/>
                  <a:pt x="5461000" y="14227"/>
                  <a:pt x="5461000" y="31750"/>
                </a:cubicBezTo>
                <a:lnTo>
                  <a:pt x="5461000" y="285750"/>
                </a:lnTo>
                <a:cubicBezTo>
                  <a:pt x="5461000" y="303273"/>
                  <a:pt x="5446773" y="317500"/>
                  <a:pt x="54292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545703" y="2754313"/>
            <a:ext cx="107156" cy="142875"/>
          </a:xfrm>
          <a:custGeom>
            <a:avLst/>
            <a:gdLst/>
            <a:ahLst/>
            <a:cxnLst/>
            <a:rect l="l" t="t" r="r" b="b"/>
            <a:pathLst>
              <a:path w="107156" h="142875">
                <a:moveTo>
                  <a:pt x="0" y="17859"/>
                </a:moveTo>
                <a:cubicBezTo>
                  <a:pt x="0" y="8009"/>
                  <a:pt x="8009" y="0"/>
                  <a:pt x="17859" y="0"/>
                </a:cubicBezTo>
                <a:lnTo>
                  <a:pt x="89297" y="0"/>
                </a:lnTo>
                <a:cubicBezTo>
                  <a:pt x="99147" y="0"/>
                  <a:pt x="107156" y="8009"/>
                  <a:pt x="107156" y="17859"/>
                </a:cubicBezTo>
                <a:lnTo>
                  <a:pt x="107156" y="125016"/>
                </a:lnTo>
                <a:cubicBezTo>
                  <a:pt x="107156" y="134866"/>
                  <a:pt x="99147" y="142875"/>
                  <a:pt x="89297" y="142875"/>
                </a:cubicBezTo>
                <a:lnTo>
                  <a:pt x="17859" y="142875"/>
                </a:lnTo>
                <a:cubicBezTo>
                  <a:pt x="8009" y="142875"/>
                  <a:pt x="0" y="134866"/>
                  <a:pt x="0" y="125016"/>
                </a:cubicBezTo>
                <a:lnTo>
                  <a:pt x="0" y="17859"/>
                </a:lnTo>
                <a:close/>
                <a:moveTo>
                  <a:pt x="22324" y="102691"/>
                </a:moveTo>
                <a:cubicBezTo>
                  <a:pt x="22324" y="105147"/>
                  <a:pt x="24333" y="107156"/>
                  <a:pt x="26789" y="107156"/>
                </a:cubicBezTo>
                <a:lnTo>
                  <a:pt x="80367" y="107156"/>
                </a:lnTo>
                <a:cubicBezTo>
                  <a:pt x="82823" y="107156"/>
                  <a:pt x="84832" y="105147"/>
                  <a:pt x="84832" y="102691"/>
                </a:cubicBezTo>
                <a:cubicBezTo>
                  <a:pt x="84832" y="90357"/>
                  <a:pt x="74842" y="80367"/>
                  <a:pt x="62508" y="80367"/>
                </a:cubicBezTo>
                <a:lnTo>
                  <a:pt x="44648" y="80367"/>
                </a:lnTo>
                <a:cubicBezTo>
                  <a:pt x="32314" y="80367"/>
                  <a:pt x="22324" y="90357"/>
                  <a:pt x="22324" y="102691"/>
                </a:cubicBezTo>
                <a:close/>
                <a:moveTo>
                  <a:pt x="53578" y="69205"/>
                </a:moveTo>
                <a:cubicBezTo>
                  <a:pt x="62203" y="69205"/>
                  <a:pt x="69205" y="62203"/>
                  <a:pt x="69205" y="53578"/>
                </a:cubicBezTo>
                <a:cubicBezTo>
                  <a:pt x="69205" y="44953"/>
                  <a:pt x="62203" y="37951"/>
                  <a:pt x="53578" y="37951"/>
                </a:cubicBezTo>
                <a:cubicBezTo>
                  <a:pt x="44953" y="37951"/>
                  <a:pt x="37951" y="44953"/>
                  <a:pt x="37951" y="53578"/>
                </a:cubicBezTo>
                <a:cubicBezTo>
                  <a:pt x="37951" y="62203"/>
                  <a:pt x="44953" y="69205"/>
                  <a:pt x="53578" y="6920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9" name="Text 17"/>
          <p:cNvSpPr/>
          <p:nvPr/>
        </p:nvSpPr>
        <p:spPr>
          <a:xfrm>
            <a:off x="781844" y="2730500"/>
            <a:ext cx="3159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Portret video al unui participant la evenimentele din 1992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44500" y="3048000"/>
            <a:ext cx="5461000" cy="317500"/>
          </a:xfrm>
          <a:custGeom>
            <a:avLst/>
            <a:gdLst/>
            <a:ahLst/>
            <a:cxnLst/>
            <a:rect l="l" t="t" r="r" b="b"/>
            <a:pathLst>
              <a:path w="5461000" h="317500">
                <a:moveTo>
                  <a:pt x="31750" y="0"/>
                </a:moveTo>
                <a:lnTo>
                  <a:pt x="5429250" y="0"/>
                </a:lnTo>
                <a:cubicBezTo>
                  <a:pt x="5446773" y="0"/>
                  <a:pt x="5461000" y="14227"/>
                  <a:pt x="5461000" y="31750"/>
                </a:cubicBezTo>
                <a:lnTo>
                  <a:pt x="5461000" y="285750"/>
                </a:lnTo>
                <a:cubicBezTo>
                  <a:pt x="5461000" y="303273"/>
                  <a:pt x="5446773" y="317500"/>
                  <a:pt x="54292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536773" y="3135313"/>
            <a:ext cx="125016" cy="142875"/>
          </a:xfrm>
          <a:custGeom>
            <a:avLst/>
            <a:gdLst/>
            <a:ahLst/>
            <a:cxnLst/>
            <a:rect l="l" t="t" r="r" b="b"/>
            <a:pathLst>
              <a:path w="125016" h="142875">
                <a:moveTo>
                  <a:pt x="67726" y="22324"/>
                </a:moveTo>
                <a:lnTo>
                  <a:pt x="93204" y="22324"/>
                </a:lnTo>
                <a:cubicBezTo>
                  <a:pt x="90218" y="15460"/>
                  <a:pt x="84972" y="9795"/>
                  <a:pt x="78442" y="6251"/>
                </a:cubicBezTo>
                <a:lnTo>
                  <a:pt x="67726" y="22324"/>
                </a:lnTo>
                <a:close/>
                <a:moveTo>
                  <a:pt x="67475" y="2595"/>
                </a:moveTo>
                <a:cubicBezTo>
                  <a:pt x="65856" y="2344"/>
                  <a:pt x="64182" y="2232"/>
                  <a:pt x="62508" y="2232"/>
                </a:cubicBezTo>
                <a:cubicBezTo>
                  <a:pt x="48778" y="2232"/>
                  <a:pt x="36974" y="10492"/>
                  <a:pt x="31812" y="22324"/>
                </a:cubicBezTo>
                <a:lnTo>
                  <a:pt x="54304" y="22324"/>
                </a:lnTo>
                <a:lnTo>
                  <a:pt x="67447" y="2595"/>
                </a:lnTo>
                <a:close/>
                <a:moveTo>
                  <a:pt x="62508" y="69205"/>
                </a:moveTo>
                <a:cubicBezTo>
                  <a:pt x="81009" y="69205"/>
                  <a:pt x="95994" y="54220"/>
                  <a:pt x="95994" y="35719"/>
                </a:cubicBezTo>
                <a:lnTo>
                  <a:pt x="29021" y="35719"/>
                </a:lnTo>
                <a:cubicBezTo>
                  <a:pt x="29021" y="54220"/>
                  <a:pt x="44007" y="69205"/>
                  <a:pt x="62508" y="69205"/>
                </a:cubicBezTo>
                <a:close/>
                <a:moveTo>
                  <a:pt x="27543" y="95380"/>
                </a:moveTo>
                <a:cubicBezTo>
                  <a:pt x="13757" y="103305"/>
                  <a:pt x="4465" y="118179"/>
                  <a:pt x="4465" y="135229"/>
                </a:cubicBezTo>
                <a:cubicBezTo>
                  <a:pt x="4465" y="139443"/>
                  <a:pt x="7897" y="142875"/>
                  <a:pt x="12111" y="142875"/>
                </a:cubicBezTo>
                <a:lnTo>
                  <a:pt x="54248" y="142875"/>
                </a:lnTo>
                <a:lnTo>
                  <a:pt x="27515" y="95380"/>
                </a:lnTo>
                <a:close/>
                <a:moveTo>
                  <a:pt x="40128" y="90441"/>
                </a:moveTo>
                <a:lnTo>
                  <a:pt x="52043" y="111621"/>
                </a:lnTo>
                <a:lnTo>
                  <a:pt x="75902" y="111621"/>
                </a:lnTo>
                <a:cubicBezTo>
                  <a:pt x="88236" y="111621"/>
                  <a:pt x="98227" y="121611"/>
                  <a:pt x="98227" y="133945"/>
                </a:cubicBezTo>
                <a:cubicBezTo>
                  <a:pt x="98227" y="137127"/>
                  <a:pt x="97557" y="140140"/>
                  <a:pt x="96357" y="142875"/>
                </a:cubicBezTo>
                <a:lnTo>
                  <a:pt x="112877" y="142875"/>
                </a:lnTo>
                <a:cubicBezTo>
                  <a:pt x="117091" y="142875"/>
                  <a:pt x="120523" y="139443"/>
                  <a:pt x="120523" y="135229"/>
                </a:cubicBezTo>
                <a:cubicBezTo>
                  <a:pt x="120523" y="109863"/>
                  <a:pt x="99957" y="89297"/>
                  <a:pt x="74591" y="89297"/>
                </a:cubicBezTo>
                <a:lnTo>
                  <a:pt x="50341" y="89297"/>
                </a:lnTo>
                <a:cubicBezTo>
                  <a:pt x="46825" y="89297"/>
                  <a:pt x="43393" y="89688"/>
                  <a:pt x="40100" y="90441"/>
                </a:cubicBezTo>
                <a:close/>
                <a:moveTo>
                  <a:pt x="59578" y="125016"/>
                </a:moveTo>
                <a:lnTo>
                  <a:pt x="69624" y="142875"/>
                </a:lnTo>
                <a:lnTo>
                  <a:pt x="75902" y="142875"/>
                </a:lnTo>
                <a:cubicBezTo>
                  <a:pt x="80842" y="142875"/>
                  <a:pt x="84832" y="138885"/>
                  <a:pt x="84832" y="133945"/>
                </a:cubicBezTo>
                <a:cubicBezTo>
                  <a:pt x="84832" y="129006"/>
                  <a:pt x="80842" y="125016"/>
                  <a:pt x="75902" y="125016"/>
                </a:cubicBezTo>
                <a:lnTo>
                  <a:pt x="59578" y="12501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2" name="Text 20"/>
          <p:cNvSpPr/>
          <p:nvPr/>
        </p:nvSpPr>
        <p:spPr>
          <a:xfrm>
            <a:off x="781844" y="3111500"/>
            <a:ext cx="3468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Portret video al victimelor deportărilor, represiunilor, foametei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44500" y="3429000"/>
            <a:ext cx="5461000" cy="317500"/>
          </a:xfrm>
          <a:custGeom>
            <a:avLst/>
            <a:gdLst/>
            <a:ahLst/>
            <a:cxnLst/>
            <a:rect l="l" t="t" r="r" b="b"/>
            <a:pathLst>
              <a:path w="5461000" h="317500">
                <a:moveTo>
                  <a:pt x="31750" y="0"/>
                </a:moveTo>
                <a:lnTo>
                  <a:pt x="5429250" y="0"/>
                </a:lnTo>
                <a:cubicBezTo>
                  <a:pt x="5446773" y="0"/>
                  <a:pt x="5461000" y="14227"/>
                  <a:pt x="5461000" y="31750"/>
                </a:cubicBezTo>
                <a:lnTo>
                  <a:pt x="5461000" y="285750"/>
                </a:lnTo>
                <a:cubicBezTo>
                  <a:pt x="5461000" y="303273"/>
                  <a:pt x="5446773" y="317500"/>
                  <a:pt x="542925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527844" y="3516313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16086" y="58043"/>
                </a:moveTo>
                <a:cubicBezTo>
                  <a:pt x="116086" y="70851"/>
                  <a:pt x="111928" y="82683"/>
                  <a:pt x="104924" y="92283"/>
                </a:cubicBezTo>
                <a:lnTo>
                  <a:pt x="140252" y="127639"/>
                </a:lnTo>
                <a:cubicBezTo>
                  <a:pt x="143740" y="131127"/>
                  <a:pt x="143740" y="136792"/>
                  <a:pt x="140252" y="140280"/>
                </a:cubicBezTo>
                <a:cubicBezTo>
                  <a:pt x="136764" y="143768"/>
                  <a:pt x="131099" y="143768"/>
                  <a:pt x="127611" y="140280"/>
                </a:cubicBezTo>
                <a:lnTo>
                  <a:pt x="92283" y="104924"/>
                </a:lnTo>
                <a:cubicBezTo>
                  <a:pt x="82683" y="111928"/>
                  <a:pt x="70851" y="116086"/>
                  <a:pt x="58043" y="116086"/>
                </a:cubicBezTo>
                <a:cubicBezTo>
                  <a:pt x="25980" y="116086"/>
                  <a:pt x="0" y="90106"/>
                  <a:pt x="0" y="58043"/>
                </a:cubicBezTo>
                <a:cubicBezTo>
                  <a:pt x="0" y="25980"/>
                  <a:pt x="25980" y="0"/>
                  <a:pt x="58043" y="0"/>
                </a:cubicBezTo>
                <a:cubicBezTo>
                  <a:pt x="90106" y="0"/>
                  <a:pt x="116086" y="25980"/>
                  <a:pt x="116086" y="58043"/>
                </a:cubicBezTo>
                <a:close/>
                <a:moveTo>
                  <a:pt x="58043" y="98227"/>
                </a:moveTo>
                <a:cubicBezTo>
                  <a:pt x="80221" y="98227"/>
                  <a:pt x="98227" y="80221"/>
                  <a:pt x="98227" y="58043"/>
                </a:cubicBezTo>
                <a:cubicBezTo>
                  <a:pt x="98227" y="35865"/>
                  <a:pt x="80221" y="17859"/>
                  <a:pt x="58043" y="17859"/>
                </a:cubicBezTo>
                <a:cubicBezTo>
                  <a:pt x="35865" y="17859"/>
                  <a:pt x="17859" y="35865"/>
                  <a:pt x="17859" y="58043"/>
                </a:cubicBezTo>
                <a:cubicBezTo>
                  <a:pt x="17859" y="80221"/>
                  <a:pt x="35865" y="98227"/>
                  <a:pt x="58043" y="9822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5" name="Text 23"/>
          <p:cNvSpPr/>
          <p:nvPr/>
        </p:nvSpPr>
        <p:spPr>
          <a:xfrm>
            <a:off x="781844" y="3492500"/>
            <a:ext cx="2079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Studiu de caz realizat în format video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33375" y="3968750"/>
            <a:ext cx="5699125" cy="1682750"/>
          </a:xfrm>
          <a:custGeom>
            <a:avLst/>
            <a:gdLst/>
            <a:ahLst/>
            <a:cxnLst/>
            <a:rect l="l" t="t" r="r" b="b"/>
            <a:pathLst>
              <a:path w="5699125" h="1682750">
                <a:moveTo>
                  <a:pt x="31750" y="0"/>
                </a:moveTo>
                <a:lnTo>
                  <a:pt x="5635618" y="0"/>
                </a:lnTo>
                <a:cubicBezTo>
                  <a:pt x="5670692" y="0"/>
                  <a:pt x="5699125" y="28433"/>
                  <a:pt x="5699125" y="63507"/>
                </a:cubicBezTo>
                <a:lnTo>
                  <a:pt x="5699125" y="1619243"/>
                </a:lnTo>
                <a:cubicBezTo>
                  <a:pt x="5699125" y="1654317"/>
                  <a:pt x="5670692" y="1682750"/>
                  <a:pt x="5635618" y="1682750"/>
                </a:cubicBezTo>
                <a:lnTo>
                  <a:pt x="31750" y="1682750"/>
                </a:lnTo>
                <a:cubicBezTo>
                  <a:pt x="14215" y="1682750"/>
                  <a:pt x="0" y="1668535"/>
                  <a:pt x="0" y="16510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7" name="Shape 25"/>
          <p:cNvSpPr/>
          <p:nvPr/>
        </p:nvSpPr>
        <p:spPr>
          <a:xfrm>
            <a:off x="333375" y="3968750"/>
            <a:ext cx="31750" cy="1682750"/>
          </a:xfrm>
          <a:custGeom>
            <a:avLst/>
            <a:gdLst/>
            <a:ahLst/>
            <a:cxnLst/>
            <a:rect l="l" t="t" r="r" b="b"/>
            <a:pathLst>
              <a:path w="31750" h="1682750">
                <a:moveTo>
                  <a:pt x="31750" y="0"/>
                </a:moveTo>
                <a:lnTo>
                  <a:pt x="31750" y="0"/>
                </a:lnTo>
                <a:lnTo>
                  <a:pt x="31750" y="1682750"/>
                </a:lnTo>
                <a:lnTo>
                  <a:pt x="31750" y="1682750"/>
                </a:lnTo>
                <a:cubicBezTo>
                  <a:pt x="14227" y="1682750"/>
                  <a:pt x="0" y="1668523"/>
                  <a:pt x="0" y="16510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8" name="Shape 26"/>
          <p:cNvSpPr/>
          <p:nvPr/>
        </p:nvSpPr>
        <p:spPr>
          <a:xfrm>
            <a:off x="496094" y="41275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0"/>
                </a:moveTo>
                <a:cubicBezTo>
                  <a:pt x="83933" y="0"/>
                  <a:pt x="88119" y="2511"/>
                  <a:pt x="90289" y="6511"/>
                </a:cubicBezTo>
                <a:lnTo>
                  <a:pt x="157262" y="130535"/>
                </a:lnTo>
                <a:cubicBezTo>
                  <a:pt x="159339" y="134379"/>
                  <a:pt x="159246" y="139030"/>
                  <a:pt x="157014" y="142782"/>
                </a:cubicBezTo>
                <a:cubicBezTo>
                  <a:pt x="154781" y="146534"/>
                  <a:pt x="150719" y="148828"/>
                  <a:pt x="146348" y="148828"/>
                </a:cubicBezTo>
                <a:lnTo>
                  <a:pt x="12402" y="148828"/>
                </a:lnTo>
                <a:cubicBezTo>
                  <a:pt x="8031" y="148828"/>
                  <a:pt x="4000" y="146534"/>
                  <a:pt x="1736" y="142782"/>
                </a:cubicBezTo>
                <a:cubicBezTo>
                  <a:pt x="-527" y="139030"/>
                  <a:pt x="-589" y="134379"/>
                  <a:pt x="1488" y="130535"/>
                </a:cubicBezTo>
                <a:lnTo>
                  <a:pt x="68461" y="6511"/>
                </a:lnTo>
                <a:cubicBezTo>
                  <a:pt x="70631" y="2511"/>
                  <a:pt x="74817" y="0"/>
                  <a:pt x="79375" y="0"/>
                </a:cubicBezTo>
                <a:close/>
                <a:moveTo>
                  <a:pt x="79375" y="52090"/>
                </a:moveTo>
                <a:cubicBezTo>
                  <a:pt x="75251" y="52090"/>
                  <a:pt x="71934" y="55407"/>
                  <a:pt x="71934" y="59531"/>
                </a:cubicBezTo>
                <a:lnTo>
                  <a:pt x="71934" y="94258"/>
                </a:lnTo>
                <a:cubicBezTo>
                  <a:pt x="71934" y="98382"/>
                  <a:pt x="75251" y="101699"/>
                  <a:pt x="79375" y="101699"/>
                </a:cubicBezTo>
                <a:cubicBezTo>
                  <a:pt x="83499" y="101699"/>
                  <a:pt x="86816" y="98382"/>
                  <a:pt x="86816" y="94258"/>
                </a:cubicBezTo>
                <a:lnTo>
                  <a:pt x="86816" y="59531"/>
                </a:lnTo>
                <a:cubicBezTo>
                  <a:pt x="86816" y="55407"/>
                  <a:pt x="83499" y="52090"/>
                  <a:pt x="79375" y="52090"/>
                </a:cubicBezTo>
                <a:close/>
                <a:moveTo>
                  <a:pt x="87654" y="119062"/>
                </a:moveTo>
                <a:cubicBezTo>
                  <a:pt x="87842" y="115990"/>
                  <a:pt x="86309" y="113066"/>
                  <a:pt x="83675" y="111473"/>
                </a:cubicBezTo>
                <a:cubicBezTo>
                  <a:pt x="81041" y="109879"/>
                  <a:pt x="77740" y="109879"/>
                  <a:pt x="75106" y="111473"/>
                </a:cubicBezTo>
                <a:cubicBezTo>
                  <a:pt x="72472" y="113066"/>
                  <a:pt x="70939" y="115990"/>
                  <a:pt x="71127" y="119062"/>
                </a:cubicBezTo>
                <a:cubicBezTo>
                  <a:pt x="70939" y="122135"/>
                  <a:pt x="72472" y="125059"/>
                  <a:pt x="75106" y="126652"/>
                </a:cubicBezTo>
                <a:cubicBezTo>
                  <a:pt x="77740" y="128246"/>
                  <a:pt x="81041" y="128246"/>
                  <a:pt x="83675" y="126652"/>
                </a:cubicBezTo>
                <a:cubicBezTo>
                  <a:pt x="86309" y="125059"/>
                  <a:pt x="87842" y="122135"/>
                  <a:pt x="87654" y="119062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9" name="Text 27"/>
          <p:cNvSpPr/>
          <p:nvPr/>
        </p:nvSpPr>
        <p:spPr>
          <a:xfrm>
            <a:off x="674688" y="4095750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Cerințe de Originalitate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80219" y="4417219"/>
            <a:ext cx="5421313" cy="1103313"/>
          </a:xfrm>
          <a:custGeom>
            <a:avLst/>
            <a:gdLst/>
            <a:ahLst/>
            <a:cxnLst/>
            <a:rect l="l" t="t" r="r" b="b"/>
            <a:pathLst>
              <a:path w="5421313" h="1103313">
                <a:moveTo>
                  <a:pt x="31753" y="0"/>
                </a:moveTo>
                <a:lnTo>
                  <a:pt x="5389559" y="0"/>
                </a:lnTo>
                <a:cubicBezTo>
                  <a:pt x="5407096" y="0"/>
                  <a:pt x="5421313" y="14216"/>
                  <a:pt x="5421313" y="31753"/>
                </a:cubicBezTo>
                <a:lnTo>
                  <a:pt x="5421313" y="1071559"/>
                </a:lnTo>
                <a:cubicBezTo>
                  <a:pt x="5421313" y="1089096"/>
                  <a:pt x="5407096" y="1103313"/>
                  <a:pt x="5389559" y="1103313"/>
                </a:cubicBezTo>
                <a:lnTo>
                  <a:pt x="31753" y="1103313"/>
                </a:lnTo>
                <a:cubicBezTo>
                  <a:pt x="14216" y="1103313"/>
                  <a:pt x="0" y="1089096"/>
                  <a:pt x="0" y="1071559"/>
                </a:cubicBezTo>
                <a:lnTo>
                  <a:pt x="0" y="31753"/>
                </a:lnTo>
                <a:cubicBezTo>
                  <a:pt x="0" y="14216"/>
                  <a:pt x="14216" y="0"/>
                  <a:pt x="31753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 w="12700">
            <a:solidFill>
              <a:srgbClr val="8B0000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595313" y="455612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91083" y="102319"/>
                </a:moveTo>
                <a:lnTo>
                  <a:pt x="24681" y="35917"/>
                </a:lnTo>
                <a:cubicBezTo>
                  <a:pt x="19124" y="43706"/>
                  <a:pt x="15875" y="53231"/>
                  <a:pt x="15875" y="63500"/>
                </a:cubicBezTo>
                <a:cubicBezTo>
                  <a:pt x="15875" y="89793"/>
                  <a:pt x="37207" y="111125"/>
                  <a:pt x="63500" y="111125"/>
                </a:cubicBezTo>
                <a:cubicBezTo>
                  <a:pt x="73794" y="111125"/>
                  <a:pt x="83319" y="107876"/>
                  <a:pt x="91083" y="102319"/>
                </a:cubicBezTo>
                <a:close/>
                <a:moveTo>
                  <a:pt x="102319" y="91083"/>
                </a:moveTo>
                <a:cubicBezTo>
                  <a:pt x="107876" y="83294"/>
                  <a:pt x="111125" y="73769"/>
                  <a:pt x="111125" y="63500"/>
                </a:cubicBezTo>
                <a:cubicBezTo>
                  <a:pt x="111125" y="37207"/>
                  <a:pt x="89793" y="15875"/>
                  <a:pt x="63500" y="15875"/>
                </a:cubicBezTo>
                <a:cubicBezTo>
                  <a:pt x="53206" y="15875"/>
                  <a:pt x="43681" y="19124"/>
                  <a:pt x="35917" y="24681"/>
                </a:cubicBezTo>
                <a:lnTo>
                  <a:pt x="102319" y="91083"/>
                </a:lnTo>
                <a:close/>
                <a:moveTo>
                  <a:pt x="0" y="63500"/>
                </a:moveTo>
                <a:cubicBezTo>
                  <a:pt x="0" y="28453"/>
                  <a:pt x="28453" y="0"/>
                  <a:pt x="63500" y="0"/>
                </a:cubicBezTo>
                <a:cubicBezTo>
                  <a:pt x="98547" y="0"/>
                  <a:pt x="127000" y="28453"/>
                  <a:pt x="127000" y="63500"/>
                </a:cubicBezTo>
                <a:cubicBezTo>
                  <a:pt x="127000" y="98547"/>
                  <a:pt x="98547" y="127000"/>
                  <a:pt x="63500" y="127000"/>
                </a:cubicBezTo>
                <a:cubicBezTo>
                  <a:pt x="28453" y="127000"/>
                  <a:pt x="0" y="98547"/>
                  <a:pt x="0" y="6350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2" name="Text 30"/>
          <p:cNvSpPr/>
          <p:nvPr/>
        </p:nvSpPr>
        <p:spPr>
          <a:xfrm>
            <a:off x="832817" y="4548188"/>
            <a:ext cx="293017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Toate produsele prezentate la concurs trebuie să fie: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03250" y="481806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4" name="Text 32"/>
          <p:cNvSpPr/>
          <p:nvPr/>
        </p:nvSpPr>
        <p:spPr>
          <a:xfrm>
            <a:off x="801688" y="4786313"/>
            <a:ext cx="2238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Originale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să respecte etica academică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03250" y="504031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6" name="Text 34"/>
          <p:cNvSpPr/>
          <p:nvPr/>
        </p:nvSpPr>
        <p:spPr>
          <a:xfrm>
            <a:off x="801688" y="5008563"/>
            <a:ext cx="1722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Fără plagiat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conținut propriu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03250" y="526256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8" name="Text 36"/>
          <p:cNvSpPr/>
          <p:nvPr/>
        </p:nvSpPr>
        <p:spPr>
          <a:xfrm>
            <a:off x="801688" y="5230813"/>
            <a:ext cx="4278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Fără AI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să nu fie realizate cu ajutorul instrumentelor de inteligență artificială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175375" y="1079500"/>
            <a:ext cx="5699125" cy="1778000"/>
          </a:xfrm>
          <a:custGeom>
            <a:avLst/>
            <a:gdLst/>
            <a:ahLst/>
            <a:cxnLst/>
            <a:rect l="l" t="t" r="r" b="b"/>
            <a:pathLst>
              <a:path w="5699125" h="1778000">
                <a:moveTo>
                  <a:pt x="31750" y="0"/>
                </a:moveTo>
                <a:lnTo>
                  <a:pt x="5635633" y="0"/>
                </a:lnTo>
                <a:cubicBezTo>
                  <a:pt x="5670698" y="0"/>
                  <a:pt x="5699125" y="28427"/>
                  <a:pt x="5699125" y="63492"/>
                </a:cubicBezTo>
                <a:lnTo>
                  <a:pt x="5699125" y="1714508"/>
                </a:lnTo>
                <a:cubicBezTo>
                  <a:pt x="5699125" y="1749573"/>
                  <a:pt x="5670698" y="1778000"/>
                  <a:pt x="5635633" y="1778000"/>
                </a:cubicBezTo>
                <a:lnTo>
                  <a:pt x="31750" y="1778000"/>
                </a:lnTo>
                <a:cubicBezTo>
                  <a:pt x="14215" y="1778000"/>
                  <a:pt x="0" y="1763785"/>
                  <a:pt x="0" y="174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0" name="Shape 38"/>
          <p:cNvSpPr/>
          <p:nvPr/>
        </p:nvSpPr>
        <p:spPr>
          <a:xfrm>
            <a:off x="6175375" y="1079500"/>
            <a:ext cx="31750" cy="1778000"/>
          </a:xfrm>
          <a:custGeom>
            <a:avLst/>
            <a:gdLst/>
            <a:ahLst/>
            <a:cxnLst/>
            <a:rect l="l" t="t" r="r" b="b"/>
            <a:pathLst>
              <a:path w="31750" h="1778000">
                <a:moveTo>
                  <a:pt x="31750" y="0"/>
                </a:moveTo>
                <a:lnTo>
                  <a:pt x="31750" y="0"/>
                </a:lnTo>
                <a:lnTo>
                  <a:pt x="31750" y="1778000"/>
                </a:lnTo>
                <a:lnTo>
                  <a:pt x="31750" y="1778000"/>
                </a:lnTo>
                <a:cubicBezTo>
                  <a:pt x="14227" y="1778000"/>
                  <a:pt x="0" y="1763773"/>
                  <a:pt x="0" y="174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1" name="Shape 39"/>
          <p:cNvSpPr/>
          <p:nvPr/>
        </p:nvSpPr>
        <p:spPr>
          <a:xfrm>
            <a:off x="6357938" y="1238250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0" y="19844"/>
                </a:moveTo>
                <a:cubicBezTo>
                  <a:pt x="0" y="8899"/>
                  <a:pt x="8899" y="0"/>
                  <a:pt x="19844" y="0"/>
                </a:cubicBezTo>
                <a:lnTo>
                  <a:pt x="66198" y="0"/>
                </a:lnTo>
                <a:cubicBezTo>
                  <a:pt x="71469" y="0"/>
                  <a:pt x="76522" y="2077"/>
                  <a:pt x="80243" y="5798"/>
                </a:cubicBezTo>
                <a:lnTo>
                  <a:pt x="113264" y="38850"/>
                </a:lnTo>
                <a:cubicBezTo>
                  <a:pt x="116985" y="42571"/>
                  <a:pt x="119062" y="47625"/>
                  <a:pt x="119062" y="52896"/>
                </a:cubicBezTo>
                <a:lnTo>
                  <a:pt x="119062" y="138906"/>
                </a:lnTo>
                <a:cubicBezTo>
                  <a:pt x="119062" y="149851"/>
                  <a:pt x="110164" y="158750"/>
                  <a:pt x="99219" y="158750"/>
                </a:cubicBezTo>
                <a:lnTo>
                  <a:pt x="19844" y="158750"/>
                </a:lnTo>
                <a:cubicBezTo>
                  <a:pt x="8899" y="158750"/>
                  <a:pt x="0" y="149851"/>
                  <a:pt x="0" y="138906"/>
                </a:cubicBezTo>
                <a:lnTo>
                  <a:pt x="0" y="19844"/>
                </a:lnTo>
                <a:close/>
                <a:moveTo>
                  <a:pt x="64492" y="18138"/>
                </a:moveTo>
                <a:lnTo>
                  <a:pt x="64492" y="47129"/>
                </a:lnTo>
                <a:cubicBezTo>
                  <a:pt x="64492" y="51253"/>
                  <a:pt x="67810" y="54570"/>
                  <a:pt x="71934" y="54570"/>
                </a:cubicBezTo>
                <a:lnTo>
                  <a:pt x="100924" y="54570"/>
                </a:lnTo>
                <a:lnTo>
                  <a:pt x="64492" y="18138"/>
                </a:lnTo>
                <a:close/>
                <a:moveTo>
                  <a:pt x="37207" y="79375"/>
                </a:moveTo>
                <a:cubicBezTo>
                  <a:pt x="33083" y="79375"/>
                  <a:pt x="29766" y="82693"/>
                  <a:pt x="29766" y="86816"/>
                </a:cubicBezTo>
                <a:cubicBezTo>
                  <a:pt x="29766" y="90940"/>
                  <a:pt x="33083" y="94258"/>
                  <a:pt x="37207" y="94258"/>
                </a:cubicBezTo>
                <a:lnTo>
                  <a:pt x="81855" y="94258"/>
                </a:lnTo>
                <a:cubicBezTo>
                  <a:pt x="85979" y="94258"/>
                  <a:pt x="89297" y="90940"/>
                  <a:pt x="89297" y="86816"/>
                </a:cubicBezTo>
                <a:cubicBezTo>
                  <a:pt x="89297" y="82693"/>
                  <a:pt x="85979" y="79375"/>
                  <a:pt x="81855" y="79375"/>
                </a:cubicBezTo>
                <a:lnTo>
                  <a:pt x="37207" y="79375"/>
                </a:lnTo>
                <a:close/>
                <a:moveTo>
                  <a:pt x="37207" y="109141"/>
                </a:moveTo>
                <a:cubicBezTo>
                  <a:pt x="33083" y="109141"/>
                  <a:pt x="29766" y="112458"/>
                  <a:pt x="29766" y="116582"/>
                </a:cubicBezTo>
                <a:cubicBezTo>
                  <a:pt x="29766" y="120706"/>
                  <a:pt x="33083" y="124023"/>
                  <a:pt x="37207" y="124023"/>
                </a:cubicBezTo>
                <a:lnTo>
                  <a:pt x="81855" y="124023"/>
                </a:lnTo>
                <a:cubicBezTo>
                  <a:pt x="85979" y="124023"/>
                  <a:pt x="89297" y="120706"/>
                  <a:pt x="89297" y="116582"/>
                </a:cubicBezTo>
                <a:cubicBezTo>
                  <a:pt x="89297" y="112458"/>
                  <a:pt x="85979" y="109141"/>
                  <a:pt x="81855" y="109141"/>
                </a:cubicBezTo>
                <a:lnTo>
                  <a:pt x="37207" y="109141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2" name="Text 40"/>
          <p:cNvSpPr/>
          <p:nvPr/>
        </p:nvSpPr>
        <p:spPr>
          <a:xfrm>
            <a:off x="6516688" y="1206500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a) Parametri de Conținut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334125" y="15557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4" name="Text 42"/>
          <p:cNvSpPr/>
          <p:nvPr/>
        </p:nvSpPr>
        <p:spPr>
          <a:xfrm>
            <a:off x="6540500" y="1547813"/>
            <a:ext cx="208756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Reflectarea clară a temei concursului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34125" y="18097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6" name="Text 44"/>
          <p:cNvSpPr/>
          <p:nvPr/>
        </p:nvSpPr>
        <p:spPr>
          <a:xfrm>
            <a:off x="6540500" y="1778000"/>
            <a:ext cx="4341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Respectarea corectitudinii istorice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și a contextului evenimentelor din anul 1992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34125" y="20637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8" name="Text 46"/>
          <p:cNvSpPr/>
          <p:nvPr/>
        </p:nvSpPr>
        <p:spPr>
          <a:xfrm>
            <a:off x="6540500" y="2032000"/>
            <a:ext cx="3556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Valorificarea documentelor, imaginilor, mărturiilor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sau narațiunii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34125" y="23177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0" name="Text 48"/>
          <p:cNvSpPr/>
          <p:nvPr/>
        </p:nvSpPr>
        <p:spPr>
          <a:xfrm>
            <a:off x="6540500" y="2286000"/>
            <a:ext cx="2357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Contextualizarea istorică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 cazului analizat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334125" y="25717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2" name="Text 50"/>
          <p:cNvSpPr/>
          <p:nvPr/>
        </p:nvSpPr>
        <p:spPr>
          <a:xfrm>
            <a:off x="6540500" y="2540000"/>
            <a:ext cx="4278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Transmiterea unui mesaj coerent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privind semnificația evenimentelor analizate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175375" y="2952750"/>
            <a:ext cx="5699125" cy="1524000"/>
          </a:xfrm>
          <a:custGeom>
            <a:avLst/>
            <a:gdLst/>
            <a:ahLst/>
            <a:cxnLst/>
            <a:rect l="l" t="t" r="r" b="b"/>
            <a:pathLst>
              <a:path w="5699125" h="1524000">
                <a:moveTo>
                  <a:pt x="31750" y="0"/>
                </a:moveTo>
                <a:lnTo>
                  <a:pt x="5635620" y="0"/>
                </a:lnTo>
                <a:cubicBezTo>
                  <a:pt x="5670693" y="0"/>
                  <a:pt x="5699125" y="28432"/>
                  <a:pt x="5699125" y="63505"/>
                </a:cubicBezTo>
                <a:lnTo>
                  <a:pt x="5699125" y="1460495"/>
                </a:lnTo>
                <a:cubicBezTo>
                  <a:pt x="5699125" y="1495568"/>
                  <a:pt x="5670693" y="1524000"/>
                  <a:pt x="5635620" y="1524000"/>
                </a:cubicBezTo>
                <a:lnTo>
                  <a:pt x="31750" y="1524000"/>
                </a:lnTo>
                <a:cubicBezTo>
                  <a:pt x="14215" y="1524000"/>
                  <a:pt x="0" y="1509785"/>
                  <a:pt x="0" y="149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4" name="Shape 52"/>
          <p:cNvSpPr/>
          <p:nvPr/>
        </p:nvSpPr>
        <p:spPr>
          <a:xfrm>
            <a:off x="6175375" y="2952750"/>
            <a:ext cx="31750" cy="1524000"/>
          </a:xfrm>
          <a:custGeom>
            <a:avLst/>
            <a:gdLst/>
            <a:ahLst/>
            <a:cxnLst/>
            <a:rect l="l" t="t" r="r" b="b"/>
            <a:pathLst>
              <a:path w="31750" h="1524000">
                <a:moveTo>
                  <a:pt x="31750" y="0"/>
                </a:moveTo>
                <a:lnTo>
                  <a:pt x="31750" y="0"/>
                </a:lnTo>
                <a:lnTo>
                  <a:pt x="31750" y="1524000"/>
                </a:lnTo>
                <a:lnTo>
                  <a:pt x="31750" y="1524000"/>
                </a:lnTo>
                <a:cubicBezTo>
                  <a:pt x="14227" y="1524000"/>
                  <a:pt x="0" y="1509773"/>
                  <a:pt x="0" y="149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5" name="Shape 53"/>
          <p:cNvSpPr/>
          <p:nvPr/>
        </p:nvSpPr>
        <p:spPr>
          <a:xfrm>
            <a:off x="6328172" y="3111500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148983" y="3194"/>
                </a:moveTo>
                <a:lnTo>
                  <a:pt x="80336" y="48989"/>
                </a:lnTo>
                <a:cubicBezTo>
                  <a:pt x="71313" y="55004"/>
                  <a:pt x="65577" y="64771"/>
                  <a:pt x="64647" y="75437"/>
                </a:cubicBezTo>
                <a:cubicBezTo>
                  <a:pt x="83964" y="79406"/>
                  <a:pt x="99188" y="94630"/>
                  <a:pt x="103188" y="113978"/>
                </a:cubicBezTo>
                <a:cubicBezTo>
                  <a:pt x="113885" y="113047"/>
                  <a:pt x="123620" y="107311"/>
                  <a:pt x="129635" y="98289"/>
                </a:cubicBezTo>
                <a:lnTo>
                  <a:pt x="175400" y="29611"/>
                </a:lnTo>
                <a:cubicBezTo>
                  <a:pt x="177478" y="26479"/>
                  <a:pt x="178594" y="22820"/>
                  <a:pt x="178594" y="19038"/>
                </a:cubicBezTo>
                <a:cubicBezTo>
                  <a:pt x="178594" y="8527"/>
                  <a:pt x="170067" y="0"/>
                  <a:pt x="159556" y="0"/>
                </a:cubicBezTo>
                <a:cubicBezTo>
                  <a:pt x="155804" y="0"/>
                  <a:pt x="152115" y="1116"/>
                  <a:pt x="148983" y="3194"/>
                </a:cubicBezTo>
                <a:close/>
                <a:moveTo>
                  <a:pt x="89297" y="124023"/>
                </a:moveTo>
                <a:cubicBezTo>
                  <a:pt x="89297" y="104831"/>
                  <a:pt x="73763" y="89297"/>
                  <a:pt x="54570" y="89297"/>
                </a:cubicBezTo>
                <a:cubicBezTo>
                  <a:pt x="35378" y="89297"/>
                  <a:pt x="19844" y="104831"/>
                  <a:pt x="19844" y="124023"/>
                </a:cubicBezTo>
                <a:cubicBezTo>
                  <a:pt x="19844" y="125233"/>
                  <a:pt x="19906" y="126442"/>
                  <a:pt x="20030" y="127620"/>
                </a:cubicBezTo>
                <a:cubicBezTo>
                  <a:pt x="20588" y="133046"/>
                  <a:pt x="16867" y="138906"/>
                  <a:pt x="11410" y="138906"/>
                </a:cubicBezTo>
                <a:lnTo>
                  <a:pt x="9922" y="138906"/>
                </a:lnTo>
                <a:cubicBezTo>
                  <a:pt x="4434" y="138906"/>
                  <a:pt x="0" y="143340"/>
                  <a:pt x="0" y="148828"/>
                </a:cubicBezTo>
                <a:cubicBezTo>
                  <a:pt x="0" y="154316"/>
                  <a:pt x="4434" y="158750"/>
                  <a:pt x="9922" y="158750"/>
                </a:cubicBezTo>
                <a:lnTo>
                  <a:pt x="54570" y="158750"/>
                </a:lnTo>
                <a:cubicBezTo>
                  <a:pt x="73763" y="158750"/>
                  <a:pt x="89297" y="143216"/>
                  <a:pt x="89297" y="12402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6" name="Text 54"/>
          <p:cNvSpPr/>
          <p:nvPr/>
        </p:nvSpPr>
        <p:spPr>
          <a:xfrm>
            <a:off x="6516688" y="3079750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b) Criterii de Realizare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34125" y="34290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8" name="Text 56"/>
          <p:cNvSpPr/>
          <p:nvPr/>
        </p:nvSpPr>
        <p:spPr>
          <a:xfrm>
            <a:off x="6540500" y="3397250"/>
            <a:ext cx="3667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Structură logică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 materialului (introducere, dezvoltare, concluzie)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34125" y="36830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0" name="Text 58"/>
          <p:cNvSpPr/>
          <p:nvPr/>
        </p:nvSpPr>
        <p:spPr>
          <a:xfrm>
            <a:off x="6540500" y="3675063"/>
            <a:ext cx="24375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Coerență între imagine, text, sunet și mesaj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334125" y="39370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2" name="Text 60"/>
          <p:cNvSpPr/>
          <p:nvPr/>
        </p:nvSpPr>
        <p:spPr>
          <a:xfrm>
            <a:off x="6540500" y="3905250"/>
            <a:ext cx="3413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Utilizarea creativă și responsabilă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 materialelor audiovizuale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334125" y="41910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4" name="Text 62"/>
          <p:cNvSpPr/>
          <p:nvPr/>
        </p:nvSpPr>
        <p:spPr>
          <a:xfrm>
            <a:off x="6540500" y="4183063"/>
            <a:ext cx="26294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Respectarea demnității persoanelor prezentate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159500" y="4572000"/>
            <a:ext cx="5715000" cy="1968500"/>
          </a:xfrm>
          <a:custGeom>
            <a:avLst/>
            <a:gdLst/>
            <a:ahLst/>
            <a:cxnLst/>
            <a:rect l="l" t="t" r="r" b="b"/>
            <a:pathLst>
              <a:path w="5715000" h="1968500">
                <a:moveTo>
                  <a:pt x="63504" y="0"/>
                </a:moveTo>
                <a:lnTo>
                  <a:pt x="5651496" y="0"/>
                </a:lnTo>
                <a:cubicBezTo>
                  <a:pt x="5686568" y="0"/>
                  <a:pt x="5715000" y="28432"/>
                  <a:pt x="5715000" y="63504"/>
                </a:cubicBezTo>
                <a:lnTo>
                  <a:pt x="5715000" y="1904996"/>
                </a:lnTo>
                <a:cubicBezTo>
                  <a:pt x="5715000" y="1940068"/>
                  <a:pt x="5686568" y="1968500"/>
                  <a:pt x="5651496" y="1968500"/>
                </a:cubicBezTo>
                <a:lnTo>
                  <a:pt x="63504" y="1968500"/>
                </a:lnTo>
                <a:cubicBezTo>
                  <a:pt x="28432" y="1968500"/>
                  <a:pt x="0" y="1940068"/>
                  <a:pt x="0" y="1904996"/>
                </a:cubicBezTo>
                <a:lnTo>
                  <a:pt x="0" y="63504"/>
                </a:lnTo>
                <a:cubicBezTo>
                  <a:pt x="0" y="28455"/>
                  <a:pt x="28455" y="0"/>
                  <a:pt x="63504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6" name="Shape 64"/>
          <p:cNvSpPr/>
          <p:nvPr/>
        </p:nvSpPr>
        <p:spPr>
          <a:xfrm>
            <a:off x="6286500" y="4730750"/>
            <a:ext cx="198438" cy="158750"/>
          </a:xfrm>
          <a:custGeom>
            <a:avLst/>
            <a:gdLst/>
            <a:ahLst/>
            <a:cxnLst/>
            <a:rect l="l" t="t" r="r" b="b"/>
            <a:pathLst>
              <a:path w="198438" h="158750">
                <a:moveTo>
                  <a:pt x="128953" y="65267"/>
                </a:moveTo>
                <a:cubicBezTo>
                  <a:pt x="132736" y="64244"/>
                  <a:pt x="136705" y="66042"/>
                  <a:pt x="138410" y="69546"/>
                </a:cubicBezTo>
                <a:lnTo>
                  <a:pt x="144177" y="81204"/>
                </a:lnTo>
                <a:cubicBezTo>
                  <a:pt x="147371" y="81638"/>
                  <a:pt x="150502" y="82507"/>
                  <a:pt x="153448" y="83716"/>
                </a:cubicBezTo>
                <a:lnTo>
                  <a:pt x="164300" y="76491"/>
                </a:lnTo>
                <a:cubicBezTo>
                  <a:pt x="167556" y="74321"/>
                  <a:pt x="171865" y="74755"/>
                  <a:pt x="174625" y="77515"/>
                </a:cubicBezTo>
                <a:lnTo>
                  <a:pt x="180578" y="83468"/>
                </a:lnTo>
                <a:cubicBezTo>
                  <a:pt x="183338" y="86227"/>
                  <a:pt x="183772" y="90568"/>
                  <a:pt x="181601" y="93793"/>
                </a:cubicBezTo>
                <a:lnTo>
                  <a:pt x="174377" y="104614"/>
                </a:lnTo>
                <a:cubicBezTo>
                  <a:pt x="174966" y="106071"/>
                  <a:pt x="175493" y="107590"/>
                  <a:pt x="175927" y="109172"/>
                </a:cubicBezTo>
                <a:cubicBezTo>
                  <a:pt x="176361" y="110753"/>
                  <a:pt x="176640" y="112303"/>
                  <a:pt x="176857" y="113885"/>
                </a:cubicBezTo>
                <a:lnTo>
                  <a:pt x="188547" y="119652"/>
                </a:lnTo>
                <a:cubicBezTo>
                  <a:pt x="192050" y="121388"/>
                  <a:pt x="193849" y="125357"/>
                  <a:pt x="192825" y="129108"/>
                </a:cubicBezTo>
                <a:lnTo>
                  <a:pt x="190655" y="137232"/>
                </a:lnTo>
                <a:cubicBezTo>
                  <a:pt x="189632" y="140984"/>
                  <a:pt x="186128" y="143526"/>
                  <a:pt x="182221" y="143278"/>
                </a:cubicBezTo>
                <a:lnTo>
                  <a:pt x="169199" y="142441"/>
                </a:lnTo>
                <a:cubicBezTo>
                  <a:pt x="167246" y="144952"/>
                  <a:pt x="164982" y="147278"/>
                  <a:pt x="162409" y="149262"/>
                </a:cubicBezTo>
                <a:lnTo>
                  <a:pt x="163246" y="162254"/>
                </a:lnTo>
                <a:cubicBezTo>
                  <a:pt x="163494" y="166160"/>
                  <a:pt x="160951" y="169695"/>
                  <a:pt x="157200" y="170687"/>
                </a:cubicBezTo>
                <a:lnTo>
                  <a:pt x="149076" y="172858"/>
                </a:lnTo>
                <a:cubicBezTo>
                  <a:pt x="145293" y="173881"/>
                  <a:pt x="141356" y="172083"/>
                  <a:pt x="139619" y="168579"/>
                </a:cubicBezTo>
                <a:lnTo>
                  <a:pt x="133852" y="156921"/>
                </a:lnTo>
                <a:cubicBezTo>
                  <a:pt x="130659" y="156487"/>
                  <a:pt x="127527" y="155618"/>
                  <a:pt x="124582" y="154409"/>
                </a:cubicBezTo>
                <a:lnTo>
                  <a:pt x="113729" y="161634"/>
                </a:lnTo>
                <a:cubicBezTo>
                  <a:pt x="110474" y="163804"/>
                  <a:pt x="106164" y="163370"/>
                  <a:pt x="103405" y="160610"/>
                </a:cubicBezTo>
                <a:lnTo>
                  <a:pt x="97451" y="154657"/>
                </a:lnTo>
                <a:cubicBezTo>
                  <a:pt x="94692" y="151898"/>
                  <a:pt x="94258" y="147588"/>
                  <a:pt x="96428" y="144332"/>
                </a:cubicBezTo>
                <a:lnTo>
                  <a:pt x="103653" y="133480"/>
                </a:lnTo>
                <a:cubicBezTo>
                  <a:pt x="103063" y="132023"/>
                  <a:pt x="102536" y="130504"/>
                  <a:pt x="102102" y="128922"/>
                </a:cubicBezTo>
                <a:cubicBezTo>
                  <a:pt x="101668" y="127341"/>
                  <a:pt x="101389" y="125760"/>
                  <a:pt x="101172" y="124209"/>
                </a:cubicBezTo>
                <a:lnTo>
                  <a:pt x="89483" y="118442"/>
                </a:lnTo>
                <a:cubicBezTo>
                  <a:pt x="85979" y="116706"/>
                  <a:pt x="84212" y="112737"/>
                  <a:pt x="85204" y="108986"/>
                </a:cubicBezTo>
                <a:lnTo>
                  <a:pt x="87375" y="100862"/>
                </a:lnTo>
                <a:cubicBezTo>
                  <a:pt x="88398" y="97110"/>
                  <a:pt x="91901" y="94568"/>
                  <a:pt x="95808" y="94816"/>
                </a:cubicBezTo>
                <a:lnTo>
                  <a:pt x="108800" y="95653"/>
                </a:lnTo>
                <a:cubicBezTo>
                  <a:pt x="110753" y="93142"/>
                  <a:pt x="113016" y="90816"/>
                  <a:pt x="115590" y="88832"/>
                </a:cubicBezTo>
                <a:lnTo>
                  <a:pt x="114753" y="75871"/>
                </a:lnTo>
                <a:cubicBezTo>
                  <a:pt x="114505" y="71965"/>
                  <a:pt x="117047" y="68430"/>
                  <a:pt x="120799" y="67438"/>
                </a:cubicBezTo>
                <a:lnTo>
                  <a:pt x="128922" y="65267"/>
                </a:lnTo>
                <a:close/>
                <a:moveTo>
                  <a:pt x="139030" y="105420"/>
                </a:moveTo>
                <a:cubicBezTo>
                  <a:pt x="131501" y="105428"/>
                  <a:pt x="125395" y="111548"/>
                  <a:pt x="125403" y="119078"/>
                </a:cubicBezTo>
                <a:cubicBezTo>
                  <a:pt x="125412" y="126608"/>
                  <a:pt x="131532" y="132714"/>
                  <a:pt x="139061" y="132705"/>
                </a:cubicBezTo>
                <a:cubicBezTo>
                  <a:pt x="146591" y="132697"/>
                  <a:pt x="152697" y="126577"/>
                  <a:pt x="152688" y="119047"/>
                </a:cubicBezTo>
                <a:cubicBezTo>
                  <a:pt x="152680" y="111517"/>
                  <a:pt x="146560" y="105411"/>
                  <a:pt x="139030" y="105420"/>
                </a:cubicBezTo>
                <a:close/>
                <a:moveTo>
                  <a:pt x="69732" y="-14108"/>
                </a:moveTo>
                <a:lnTo>
                  <a:pt x="77856" y="-11937"/>
                </a:lnTo>
                <a:cubicBezTo>
                  <a:pt x="81607" y="-10914"/>
                  <a:pt x="84150" y="-7379"/>
                  <a:pt x="83902" y="-3504"/>
                </a:cubicBezTo>
                <a:lnTo>
                  <a:pt x="83065" y="9457"/>
                </a:lnTo>
                <a:cubicBezTo>
                  <a:pt x="85638" y="11441"/>
                  <a:pt x="87902" y="13736"/>
                  <a:pt x="89855" y="16278"/>
                </a:cubicBezTo>
                <a:lnTo>
                  <a:pt x="102877" y="15441"/>
                </a:lnTo>
                <a:cubicBezTo>
                  <a:pt x="106753" y="15193"/>
                  <a:pt x="110288" y="17735"/>
                  <a:pt x="111311" y="21487"/>
                </a:cubicBezTo>
                <a:lnTo>
                  <a:pt x="113481" y="29611"/>
                </a:lnTo>
                <a:cubicBezTo>
                  <a:pt x="114474" y="33362"/>
                  <a:pt x="112706" y="37331"/>
                  <a:pt x="109203" y="39067"/>
                </a:cubicBezTo>
                <a:lnTo>
                  <a:pt x="97513" y="44834"/>
                </a:lnTo>
                <a:cubicBezTo>
                  <a:pt x="97296" y="46416"/>
                  <a:pt x="96986" y="47997"/>
                  <a:pt x="96583" y="49547"/>
                </a:cubicBezTo>
                <a:cubicBezTo>
                  <a:pt x="96180" y="51098"/>
                  <a:pt x="95622" y="52648"/>
                  <a:pt x="95033" y="54105"/>
                </a:cubicBezTo>
                <a:lnTo>
                  <a:pt x="102257" y="64957"/>
                </a:lnTo>
                <a:cubicBezTo>
                  <a:pt x="104428" y="68213"/>
                  <a:pt x="103994" y="72523"/>
                  <a:pt x="101234" y="75282"/>
                </a:cubicBezTo>
                <a:lnTo>
                  <a:pt x="95281" y="81235"/>
                </a:lnTo>
                <a:cubicBezTo>
                  <a:pt x="92521" y="83995"/>
                  <a:pt x="88212" y="84429"/>
                  <a:pt x="84956" y="82259"/>
                </a:cubicBezTo>
                <a:lnTo>
                  <a:pt x="74104" y="75034"/>
                </a:lnTo>
                <a:cubicBezTo>
                  <a:pt x="71158" y="76243"/>
                  <a:pt x="68027" y="77112"/>
                  <a:pt x="64833" y="77546"/>
                </a:cubicBezTo>
                <a:lnTo>
                  <a:pt x="59066" y="89204"/>
                </a:lnTo>
                <a:cubicBezTo>
                  <a:pt x="57330" y="92708"/>
                  <a:pt x="53361" y="94475"/>
                  <a:pt x="49609" y="93483"/>
                </a:cubicBezTo>
                <a:lnTo>
                  <a:pt x="41486" y="91312"/>
                </a:lnTo>
                <a:cubicBezTo>
                  <a:pt x="37703" y="90289"/>
                  <a:pt x="35192" y="86754"/>
                  <a:pt x="35440" y="82879"/>
                </a:cubicBezTo>
                <a:lnTo>
                  <a:pt x="36277" y="69887"/>
                </a:lnTo>
                <a:cubicBezTo>
                  <a:pt x="33703" y="67903"/>
                  <a:pt x="31440" y="65608"/>
                  <a:pt x="29487" y="63066"/>
                </a:cubicBezTo>
                <a:lnTo>
                  <a:pt x="16464" y="63903"/>
                </a:lnTo>
                <a:cubicBezTo>
                  <a:pt x="12588" y="64151"/>
                  <a:pt x="9054" y="61609"/>
                  <a:pt x="8031" y="57857"/>
                </a:cubicBezTo>
                <a:lnTo>
                  <a:pt x="5860" y="49733"/>
                </a:lnTo>
                <a:cubicBezTo>
                  <a:pt x="4868" y="45982"/>
                  <a:pt x="6635" y="42013"/>
                  <a:pt x="10139" y="40277"/>
                </a:cubicBezTo>
                <a:lnTo>
                  <a:pt x="21828" y="34510"/>
                </a:lnTo>
                <a:cubicBezTo>
                  <a:pt x="22045" y="32928"/>
                  <a:pt x="22355" y="31378"/>
                  <a:pt x="22758" y="29797"/>
                </a:cubicBezTo>
                <a:cubicBezTo>
                  <a:pt x="23192" y="28215"/>
                  <a:pt x="23688" y="26696"/>
                  <a:pt x="24309" y="25239"/>
                </a:cubicBezTo>
                <a:lnTo>
                  <a:pt x="17084" y="14418"/>
                </a:lnTo>
                <a:cubicBezTo>
                  <a:pt x="14914" y="11162"/>
                  <a:pt x="15348" y="6852"/>
                  <a:pt x="18107" y="4093"/>
                </a:cubicBezTo>
                <a:lnTo>
                  <a:pt x="24061" y="-1860"/>
                </a:lnTo>
                <a:cubicBezTo>
                  <a:pt x="26820" y="-4620"/>
                  <a:pt x="31130" y="-5054"/>
                  <a:pt x="34385" y="-2884"/>
                </a:cubicBezTo>
                <a:lnTo>
                  <a:pt x="45238" y="4341"/>
                </a:lnTo>
                <a:cubicBezTo>
                  <a:pt x="48183" y="3132"/>
                  <a:pt x="51315" y="2263"/>
                  <a:pt x="54508" y="1829"/>
                </a:cubicBezTo>
                <a:lnTo>
                  <a:pt x="60275" y="-9829"/>
                </a:lnTo>
                <a:cubicBezTo>
                  <a:pt x="62012" y="-13333"/>
                  <a:pt x="65949" y="-15100"/>
                  <a:pt x="69732" y="-14108"/>
                </a:cubicBezTo>
                <a:close/>
                <a:moveTo>
                  <a:pt x="59655" y="26045"/>
                </a:moveTo>
                <a:cubicBezTo>
                  <a:pt x="52126" y="26045"/>
                  <a:pt x="46013" y="32158"/>
                  <a:pt x="46013" y="39688"/>
                </a:cubicBezTo>
                <a:cubicBezTo>
                  <a:pt x="46013" y="47217"/>
                  <a:pt x="52126" y="53330"/>
                  <a:pt x="59655" y="53330"/>
                </a:cubicBezTo>
                <a:cubicBezTo>
                  <a:pt x="67185" y="53330"/>
                  <a:pt x="73298" y="47217"/>
                  <a:pt x="73298" y="39688"/>
                </a:cubicBezTo>
                <a:cubicBezTo>
                  <a:pt x="73298" y="32158"/>
                  <a:pt x="67185" y="26045"/>
                  <a:pt x="59655" y="2604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7" name="Text 65"/>
          <p:cNvSpPr/>
          <p:nvPr/>
        </p:nvSpPr>
        <p:spPr>
          <a:xfrm>
            <a:off x="6484938" y="4699000"/>
            <a:ext cx="5341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c) Criterii Tehnice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6286500" y="5016500"/>
            <a:ext cx="2698750" cy="571500"/>
          </a:xfrm>
          <a:custGeom>
            <a:avLst/>
            <a:gdLst/>
            <a:ahLst/>
            <a:cxnLst/>
            <a:rect l="l" t="t" r="r" b="b"/>
            <a:pathLst>
              <a:path w="2698750" h="571500">
                <a:moveTo>
                  <a:pt x="31753" y="0"/>
                </a:moveTo>
                <a:lnTo>
                  <a:pt x="2666997" y="0"/>
                </a:lnTo>
                <a:cubicBezTo>
                  <a:pt x="2684534" y="0"/>
                  <a:pt x="2698750" y="14216"/>
                  <a:pt x="2698750" y="31753"/>
                </a:cubicBezTo>
                <a:lnTo>
                  <a:pt x="2698750" y="539747"/>
                </a:lnTo>
                <a:cubicBezTo>
                  <a:pt x="2698750" y="557284"/>
                  <a:pt x="2684534" y="571500"/>
                  <a:pt x="2666997" y="571500"/>
                </a:cubicBezTo>
                <a:lnTo>
                  <a:pt x="31753" y="571500"/>
                </a:lnTo>
                <a:cubicBezTo>
                  <a:pt x="14216" y="571500"/>
                  <a:pt x="0" y="557284"/>
                  <a:pt x="0" y="539747"/>
                </a:cubicBezTo>
                <a:lnTo>
                  <a:pt x="0" y="31753"/>
                </a:lnTo>
                <a:cubicBezTo>
                  <a:pt x="0" y="14228"/>
                  <a:pt x="14228" y="0"/>
                  <a:pt x="3175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69" name="Text 67"/>
          <p:cNvSpPr/>
          <p:nvPr/>
        </p:nvSpPr>
        <p:spPr>
          <a:xfrm>
            <a:off x="6350000" y="5080000"/>
            <a:ext cx="263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Durată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6350000" y="5270500"/>
            <a:ext cx="2667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5-10 minute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9048750" y="5016500"/>
            <a:ext cx="2698750" cy="571500"/>
          </a:xfrm>
          <a:custGeom>
            <a:avLst/>
            <a:gdLst/>
            <a:ahLst/>
            <a:cxnLst/>
            <a:rect l="l" t="t" r="r" b="b"/>
            <a:pathLst>
              <a:path w="2698750" h="571500">
                <a:moveTo>
                  <a:pt x="31753" y="0"/>
                </a:moveTo>
                <a:lnTo>
                  <a:pt x="2666997" y="0"/>
                </a:lnTo>
                <a:cubicBezTo>
                  <a:pt x="2684534" y="0"/>
                  <a:pt x="2698750" y="14216"/>
                  <a:pt x="2698750" y="31753"/>
                </a:cubicBezTo>
                <a:lnTo>
                  <a:pt x="2698750" y="539747"/>
                </a:lnTo>
                <a:cubicBezTo>
                  <a:pt x="2698750" y="557284"/>
                  <a:pt x="2684534" y="571500"/>
                  <a:pt x="2666997" y="571500"/>
                </a:cubicBezTo>
                <a:lnTo>
                  <a:pt x="31753" y="571500"/>
                </a:lnTo>
                <a:cubicBezTo>
                  <a:pt x="14216" y="571500"/>
                  <a:pt x="0" y="557284"/>
                  <a:pt x="0" y="539747"/>
                </a:cubicBezTo>
                <a:lnTo>
                  <a:pt x="0" y="31753"/>
                </a:lnTo>
                <a:cubicBezTo>
                  <a:pt x="0" y="14228"/>
                  <a:pt x="14228" y="0"/>
                  <a:pt x="3175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72" name="Text 70"/>
          <p:cNvSpPr/>
          <p:nvPr/>
        </p:nvSpPr>
        <p:spPr>
          <a:xfrm>
            <a:off x="9112250" y="5080000"/>
            <a:ext cx="263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Format Video</a:t>
            </a:r>
            <a:endParaRPr lang="en-US" sz="1600" dirty="0"/>
          </a:p>
        </p:txBody>
      </p:sp>
      <p:sp>
        <p:nvSpPr>
          <p:cNvPr id="73" name="Text 71"/>
          <p:cNvSpPr/>
          <p:nvPr/>
        </p:nvSpPr>
        <p:spPr>
          <a:xfrm>
            <a:off x="9112250" y="5270500"/>
            <a:ext cx="2643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MP4 / AVI / MOV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6286500" y="5651500"/>
            <a:ext cx="5461000" cy="508000"/>
          </a:xfrm>
          <a:custGeom>
            <a:avLst/>
            <a:gdLst/>
            <a:ahLst/>
            <a:cxnLst/>
            <a:rect l="l" t="t" r="r" b="b"/>
            <a:pathLst>
              <a:path w="5461000" h="508000">
                <a:moveTo>
                  <a:pt x="31750" y="0"/>
                </a:moveTo>
                <a:lnTo>
                  <a:pt x="5429250" y="0"/>
                </a:lnTo>
                <a:cubicBezTo>
                  <a:pt x="5446773" y="0"/>
                  <a:pt x="5461000" y="14227"/>
                  <a:pt x="5461000" y="31750"/>
                </a:cubicBezTo>
                <a:lnTo>
                  <a:pt x="5461000" y="476250"/>
                </a:lnTo>
                <a:cubicBezTo>
                  <a:pt x="5461000" y="493773"/>
                  <a:pt x="5446773" y="508000"/>
                  <a:pt x="5429250" y="508000"/>
                </a:cubicBezTo>
                <a:lnTo>
                  <a:pt x="31750" y="508000"/>
                </a:lnTo>
                <a:cubicBezTo>
                  <a:pt x="14227" y="508000"/>
                  <a:pt x="0" y="493773"/>
                  <a:pt x="0" y="47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75" name="Text 73"/>
          <p:cNvSpPr/>
          <p:nvPr/>
        </p:nvSpPr>
        <p:spPr>
          <a:xfrm>
            <a:off x="6350000" y="5715000"/>
            <a:ext cx="5397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Calitate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6350000" y="5905500"/>
            <a:ext cx="5397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Audio-video corespunzătoare (sunet clar, imagine lizibilă)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6302375" y="6278563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55563" y="111125"/>
                </a:moveTo>
                <a:cubicBezTo>
                  <a:pt x="86228" y="111125"/>
                  <a:pt x="111125" y="86228"/>
                  <a:pt x="111125" y="55563"/>
                </a:cubicBezTo>
                <a:cubicBezTo>
                  <a:pt x="111125" y="24897"/>
                  <a:pt x="86228" y="0"/>
                  <a:pt x="55563" y="0"/>
                </a:cubicBezTo>
                <a:cubicBezTo>
                  <a:pt x="24897" y="0"/>
                  <a:pt x="0" y="24897"/>
                  <a:pt x="0" y="55563"/>
                </a:cubicBezTo>
                <a:cubicBezTo>
                  <a:pt x="0" y="86228"/>
                  <a:pt x="24897" y="111125"/>
                  <a:pt x="55562" y="111125"/>
                </a:cubicBezTo>
                <a:close/>
                <a:moveTo>
                  <a:pt x="48617" y="34727"/>
                </a:moveTo>
                <a:cubicBezTo>
                  <a:pt x="48617" y="30893"/>
                  <a:pt x="51729" y="27781"/>
                  <a:pt x="55563" y="27781"/>
                </a:cubicBezTo>
                <a:cubicBezTo>
                  <a:pt x="59396" y="27781"/>
                  <a:pt x="62508" y="30893"/>
                  <a:pt x="62508" y="34727"/>
                </a:cubicBezTo>
                <a:cubicBezTo>
                  <a:pt x="62508" y="38560"/>
                  <a:pt x="59396" y="41672"/>
                  <a:pt x="55563" y="41672"/>
                </a:cubicBezTo>
                <a:cubicBezTo>
                  <a:pt x="51729" y="41672"/>
                  <a:pt x="48617" y="38560"/>
                  <a:pt x="48617" y="34727"/>
                </a:cubicBezTo>
                <a:close/>
                <a:moveTo>
                  <a:pt x="46881" y="48617"/>
                </a:moveTo>
                <a:lnTo>
                  <a:pt x="57299" y="48617"/>
                </a:lnTo>
                <a:cubicBezTo>
                  <a:pt x="60185" y="48617"/>
                  <a:pt x="62508" y="50940"/>
                  <a:pt x="62508" y="53826"/>
                </a:cubicBezTo>
                <a:lnTo>
                  <a:pt x="62508" y="72926"/>
                </a:lnTo>
                <a:lnTo>
                  <a:pt x="64244" y="72926"/>
                </a:lnTo>
                <a:cubicBezTo>
                  <a:pt x="67131" y="72926"/>
                  <a:pt x="69453" y="75248"/>
                  <a:pt x="69453" y="78135"/>
                </a:cubicBezTo>
                <a:cubicBezTo>
                  <a:pt x="69453" y="81021"/>
                  <a:pt x="67131" y="83344"/>
                  <a:pt x="64244" y="83344"/>
                </a:cubicBezTo>
                <a:lnTo>
                  <a:pt x="46881" y="83344"/>
                </a:lnTo>
                <a:cubicBezTo>
                  <a:pt x="43994" y="83344"/>
                  <a:pt x="41672" y="81021"/>
                  <a:pt x="41672" y="78135"/>
                </a:cubicBezTo>
                <a:cubicBezTo>
                  <a:pt x="41672" y="75248"/>
                  <a:pt x="43994" y="72926"/>
                  <a:pt x="46881" y="72926"/>
                </a:cubicBezTo>
                <a:lnTo>
                  <a:pt x="52090" y="72926"/>
                </a:lnTo>
                <a:lnTo>
                  <a:pt x="52090" y="59035"/>
                </a:lnTo>
                <a:lnTo>
                  <a:pt x="46881" y="59035"/>
                </a:lnTo>
                <a:cubicBezTo>
                  <a:pt x="43994" y="59035"/>
                  <a:pt x="41672" y="56713"/>
                  <a:pt x="41672" y="53826"/>
                </a:cubicBezTo>
                <a:cubicBezTo>
                  <a:pt x="41672" y="50940"/>
                  <a:pt x="43994" y="48617"/>
                  <a:pt x="46881" y="4861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78" name="Text 76"/>
          <p:cNvSpPr/>
          <p:nvPr/>
        </p:nvSpPr>
        <p:spPr>
          <a:xfrm>
            <a:off x="6449219" y="6254750"/>
            <a:ext cx="5353844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Indicarea surselor utilizate (la final sau în descriere)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SECȚIUNEA VIII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Criterii de Evaluare - Structura Punctajului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920750"/>
            <a:ext cx="762000" cy="31750"/>
          </a:xfrm>
          <a:custGeom>
            <a:avLst/>
            <a:gdLst/>
            <a:ahLst/>
            <a:cxnLst/>
            <a:rect l="l" t="t" r="r" b="b"/>
            <a:pathLst>
              <a:path w="762000" h="31750">
                <a:moveTo>
                  <a:pt x="0" y="0"/>
                </a:moveTo>
                <a:lnTo>
                  <a:pt x="762000" y="0"/>
                </a:lnTo>
                <a:lnTo>
                  <a:pt x="76200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Shape 3"/>
          <p:cNvSpPr/>
          <p:nvPr/>
        </p:nvSpPr>
        <p:spPr>
          <a:xfrm>
            <a:off x="317500" y="1047750"/>
            <a:ext cx="11557000" cy="952500"/>
          </a:xfrm>
          <a:custGeom>
            <a:avLst/>
            <a:gdLst/>
            <a:ahLst/>
            <a:cxnLst/>
            <a:rect l="l" t="t" r="r" b="b"/>
            <a:pathLst>
              <a:path w="11557000" h="952500">
                <a:moveTo>
                  <a:pt x="63503" y="0"/>
                </a:moveTo>
                <a:lnTo>
                  <a:pt x="11493497" y="0"/>
                </a:lnTo>
                <a:cubicBezTo>
                  <a:pt x="11528569" y="0"/>
                  <a:pt x="11557000" y="28431"/>
                  <a:pt x="11557000" y="63503"/>
                </a:cubicBezTo>
                <a:lnTo>
                  <a:pt x="11557000" y="888997"/>
                </a:lnTo>
                <a:cubicBezTo>
                  <a:pt x="11557000" y="924069"/>
                  <a:pt x="11528569" y="952500"/>
                  <a:pt x="11493497" y="952500"/>
                </a:cubicBezTo>
                <a:lnTo>
                  <a:pt x="63503" y="952500"/>
                </a:lnTo>
                <a:cubicBezTo>
                  <a:pt x="28431" y="952500"/>
                  <a:pt x="0" y="924069"/>
                  <a:pt x="0" y="888997"/>
                </a:cubicBezTo>
                <a:lnTo>
                  <a:pt x="0" y="63503"/>
                </a:lnTo>
                <a:cubicBezTo>
                  <a:pt x="0" y="28431"/>
                  <a:pt x="28431" y="0"/>
                  <a:pt x="63503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" name="Text 4"/>
          <p:cNvSpPr/>
          <p:nvPr/>
        </p:nvSpPr>
        <p:spPr>
          <a:xfrm>
            <a:off x="444500" y="1270000"/>
            <a:ext cx="35401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Punctajul Maxim Total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44500" y="1587500"/>
            <a:ext cx="3508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Evaluarea produselor se realizează de către Comisia de jurizare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767839" y="1174750"/>
            <a:ext cx="109537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7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200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847214" y="1651000"/>
            <a:ext cx="936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puncte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33375" y="2095500"/>
            <a:ext cx="5699125" cy="4968875"/>
          </a:xfrm>
          <a:custGeom>
            <a:avLst/>
            <a:gdLst/>
            <a:ahLst/>
            <a:cxnLst/>
            <a:rect l="l" t="t" r="r" b="b"/>
            <a:pathLst>
              <a:path w="5699125" h="4968875">
                <a:moveTo>
                  <a:pt x="31750" y="0"/>
                </a:moveTo>
                <a:lnTo>
                  <a:pt x="5635623" y="0"/>
                </a:lnTo>
                <a:cubicBezTo>
                  <a:pt x="5670694" y="0"/>
                  <a:pt x="5699125" y="28431"/>
                  <a:pt x="5699125" y="63502"/>
                </a:cubicBezTo>
                <a:lnTo>
                  <a:pt x="5699125" y="4905373"/>
                </a:lnTo>
                <a:cubicBezTo>
                  <a:pt x="5699125" y="4940444"/>
                  <a:pt x="5670694" y="4968875"/>
                  <a:pt x="5635623" y="4968875"/>
                </a:cubicBezTo>
                <a:lnTo>
                  <a:pt x="31750" y="4968875"/>
                </a:lnTo>
                <a:cubicBezTo>
                  <a:pt x="14227" y="4968875"/>
                  <a:pt x="0" y="4954648"/>
                  <a:pt x="0" y="49371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1" name="Shape 9"/>
          <p:cNvSpPr/>
          <p:nvPr/>
        </p:nvSpPr>
        <p:spPr>
          <a:xfrm>
            <a:off x="333375" y="2095500"/>
            <a:ext cx="31750" cy="4968875"/>
          </a:xfrm>
          <a:custGeom>
            <a:avLst/>
            <a:gdLst/>
            <a:ahLst/>
            <a:cxnLst/>
            <a:rect l="l" t="t" r="r" b="b"/>
            <a:pathLst>
              <a:path w="31750" h="4968875">
                <a:moveTo>
                  <a:pt x="31750" y="0"/>
                </a:moveTo>
                <a:lnTo>
                  <a:pt x="31750" y="0"/>
                </a:lnTo>
                <a:lnTo>
                  <a:pt x="31750" y="4968875"/>
                </a:lnTo>
                <a:lnTo>
                  <a:pt x="31750" y="4968875"/>
                </a:lnTo>
                <a:cubicBezTo>
                  <a:pt x="14227" y="4968875"/>
                  <a:pt x="0" y="4954648"/>
                  <a:pt x="0" y="49371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476250" y="2254250"/>
            <a:ext cx="198438" cy="158750"/>
          </a:xfrm>
          <a:custGeom>
            <a:avLst/>
            <a:gdLst/>
            <a:ahLst/>
            <a:cxnLst/>
            <a:rect l="l" t="t" r="r" b="b"/>
            <a:pathLst>
              <a:path w="198438" h="158750">
                <a:moveTo>
                  <a:pt x="99219" y="4961"/>
                </a:moveTo>
                <a:cubicBezTo>
                  <a:pt x="117016" y="4961"/>
                  <a:pt x="131465" y="19410"/>
                  <a:pt x="131465" y="37207"/>
                </a:cubicBezTo>
                <a:cubicBezTo>
                  <a:pt x="131465" y="55004"/>
                  <a:pt x="117016" y="69453"/>
                  <a:pt x="99219" y="69453"/>
                </a:cubicBezTo>
                <a:cubicBezTo>
                  <a:pt x="81422" y="69453"/>
                  <a:pt x="66973" y="55004"/>
                  <a:pt x="66973" y="37207"/>
                </a:cubicBezTo>
                <a:cubicBezTo>
                  <a:pt x="66973" y="19410"/>
                  <a:pt x="81422" y="4961"/>
                  <a:pt x="99219" y="4961"/>
                </a:cubicBezTo>
                <a:close/>
                <a:moveTo>
                  <a:pt x="29766" y="27285"/>
                </a:moveTo>
                <a:cubicBezTo>
                  <a:pt x="42087" y="27285"/>
                  <a:pt x="52090" y="37288"/>
                  <a:pt x="52090" y="49609"/>
                </a:cubicBezTo>
                <a:cubicBezTo>
                  <a:pt x="52090" y="61930"/>
                  <a:pt x="42087" y="71934"/>
                  <a:pt x="29766" y="71934"/>
                </a:cubicBezTo>
                <a:cubicBezTo>
                  <a:pt x="17445" y="71934"/>
                  <a:pt x="7441" y="61930"/>
                  <a:pt x="7441" y="49609"/>
                </a:cubicBezTo>
                <a:cubicBezTo>
                  <a:pt x="7441" y="37288"/>
                  <a:pt x="17445" y="27285"/>
                  <a:pt x="29766" y="27285"/>
                </a:cubicBezTo>
                <a:close/>
                <a:moveTo>
                  <a:pt x="0" y="128984"/>
                </a:moveTo>
                <a:cubicBezTo>
                  <a:pt x="0" y="107063"/>
                  <a:pt x="17766" y="89297"/>
                  <a:pt x="39688" y="89297"/>
                </a:cubicBezTo>
                <a:cubicBezTo>
                  <a:pt x="43656" y="89297"/>
                  <a:pt x="47501" y="89886"/>
                  <a:pt x="51129" y="90971"/>
                </a:cubicBezTo>
                <a:cubicBezTo>
                  <a:pt x="40928" y="102381"/>
                  <a:pt x="34727" y="117450"/>
                  <a:pt x="34727" y="133945"/>
                </a:cubicBezTo>
                <a:lnTo>
                  <a:pt x="34727" y="138906"/>
                </a:lnTo>
                <a:cubicBezTo>
                  <a:pt x="34727" y="142441"/>
                  <a:pt x="35471" y="145790"/>
                  <a:pt x="36804" y="148828"/>
                </a:cubicBezTo>
                <a:lnTo>
                  <a:pt x="9922" y="148828"/>
                </a:lnTo>
                <a:cubicBezTo>
                  <a:pt x="4434" y="148828"/>
                  <a:pt x="0" y="144394"/>
                  <a:pt x="0" y="138906"/>
                </a:cubicBezTo>
                <a:lnTo>
                  <a:pt x="0" y="128984"/>
                </a:lnTo>
                <a:close/>
                <a:moveTo>
                  <a:pt x="161634" y="148828"/>
                </a:moveTo>
                <a:cubicBezTo>
                  <a:pt x="162967" y="145790"/>
                  <a:pt x="163711" y="142441"/>
                  <a:pt x="163711" y="138906"/>
                </a:cubicBezTo>
                <a:lnTo>
                  <a:pt x="163711" y="133945"/>
                </a:lnTo>
                <a:cubicBezTo>
                  <a:pt x="163711" y="117450"/>
                  <a:pt x="157510" y="102381"/>
                  <a:pt x="147309" y="90971"/>
                </a:cubicBezTo>
                <a:cubicBezTo>
                  <a:pt x="150937" y="89886"/>
                  <a:pt x="154781" y="89297"/>
                  <a:pt x="158750" y="89297"/>
                </a:cubicBezTo>
                <a:cubicBezTo>
                  <a:pt x="180671" y="89297"/>
                  <a:pt x="198438" y="107063"/>
                  <a:pt x="198438" y="128984"/>
                </a:cubicBezTo>
                <a:lnTo>
                  <a:pt x="198438" y="138906"/>
                </a:lnTo>
                <a:cubicBezTo>
                  <a:pt x="198438" y="144394"/>
                  <a:pt x="194004" y="148828"/>
                  <a:pt x="188516" y="148828"/>
                </a:cubicBezTo>
                <a:lnTo>
                  <a:pt x="161634" y="148828"/>
                </a:lnTo>
                <a:close/>
                <a:moveTo>
                  <a:pt x="146348" y="49609"/>
                </a:moveTo>
                <a:cubicBezTo>
                  <a:pt x="146348" y="37288"/>
                  <a:pt x="156351" y="27285"/>
                  <a:pt x="168672" y="27285"/>
                </a:cubicBezTo>
                <a:cubicBezTo>
                  <a:pt x="180993" y="27285"/>
                  <a:pt x="190996" y="37288"/>
                  <a:pt x="190996" y="49609"/>
                </a:cubicBezTo>
                <a:cubicBezTo>
                  <a:pt x="190996" y="61930"/>
                  <a:pt x="180993" y="71934"/>
                  <a:pt x="168672" y="71934"/>
                </a:cubicBezTo>
                <a:cubicBezTo>
                  <a:pt x="156351" y="71934"/>
                  <a:pt x="146348" y="61930"/>
                  <a:pt x="146348" y="49609"/>
                </a:cubicBezTo>
                <a:close/>
                <a:moveTo>
                  <a:pt x="49609" y="133945"/>
                </a:moveTo>
                <a:cubicBezTo>
                  <a:pt x="49609" y="106536"/>
                  <a:pt x="71810" y="84336"/>
                  <a:pt x="99219" y="84336"/>
                </a:cubicBezTo>
                <a:cubicBezTo>
                  <a:pt x="126628" y="84336"/>
                  <a:pt x="148828" y="106536"/>
                  <a:pt x="148828" y="133945"/>
                </a:cubicBezTo>
                <a:lnTo>
                  <a:pt x="148828" y="138906"/>
                </a:lnTo>
                <a:cubicBezTo>
                  <a:pt x="148828" y="144394"/>
                  <a:pt x="144394" y="148828"/>
                  <a:pt x="138906" y="148828"/>
                </a:cubicBezTo>
                <a:lnTo>
                  <a:pt x="59531" y="148828"/>
                </a:lnTo>
                <a:cubicBezTo>
                  <a:pt x="54043" y="148828"/>
                  <a:pt x="49609" y="144394"/>
                  <a:pt x="49609" y="138906"/>
                </a:cubicBezTo>
                <a:lnTo>
                  <a:pt x="49609" y="133945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3" name="Text 11"/>
          <p:cNvSpPr/>
          <p:nvPr/>
        </p:nvSpPr>
        <p:spPr>
          <a:xfrm>
            <a:off x="674688" y="2222500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Punctaj Comisie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81000" y="2540000"/>
            <a:ext cx="5619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0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0531" y="2921000"/>
            <a:ext cx="5500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puncte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80219" y="3242469"/>
            <a:ext cx="5421313" cy="1373188"/>
          </a:xfrm>
          <a:custGeom>
            <a:avLst/>
            <a:gdLst/>
            <a:ahLst/>
            <a:cxnLst/>
            <a:rect l="l" t="t" r="r" b="b"/>
            <a:pathLst>
              <a:path w="5421313" h="1373188">
                <a:moveTo>
                  <a:pt x="31748" y="0"/>
                </a:moveTo>
                <a:lnTo>
                  <a:pt x="5389564" y="0"/>
                </a:lnTo>
                <a:cubicBezTo>
                  <a:pt x="5407098" y="0"/>
                  <a:pt x="5421313" y="14214"/>
                  <a:pt x="5421313" y="31748"/>
                </a:cubicBezTo>
                <a:lnTo>
                  <a:pt x="5421313" y="1341439"/>
                </a:lnTo>
                <a:cubicBezTo>
                  <a:pt x="5421312" y="1358973"/>
                  <a:pt x="5407098" y="1373188"/>
                  <a:pt x="5389564" y="1373188"/>
                </a:cubicBezTo>
                <a:lnTo>
                  <a:pt x="31748" y="1373188"/>
                </a:lnTo>
                <a:cubicBezTo>
                  <a:pt x="14214" y="1373188"/>
                  <a:pt x="0" y="1358973"/>
                  <a:pt x="0" y="1341439"/>
                </a:cubicBezTo>
                <a:lnTo>
                  <a:pt x="0" y="31748"/>
                </a:lnTo>
                <a:cubicBezTo>
                  <a:pt x="0" y="14226"/>
                  <a:pt x="14226" y="0"/>
                  <a:pt x="31748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79438" y="3357563"/>
            <a:ext cx="1357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I. Parametri de Conținut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459140" y="3341688"/>
            <a:ext cx="420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 p.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06438" y="3595688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Relevanța subiectului (10p)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06438" y="3786188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Corectitudine istorică (20p)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06438" y="3976687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Valorificarea surselor (10p)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06438" y="4167188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Gândire critică și argumentare (15p)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06438" y="4357688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Mesaj clar (15p)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80219" y="4687094"/>
            <a:ext cx="5421313" cy="1182688"/>
          </a:xfrm>
          <a:custGeom>
            <a:avLst/>
            <a:gdLst/>
            <a:ahLst/>
            <a:cxnLst/>
            <a:rect l="l" t="t" r="r" b="b"/>
            <a:pathLst>
              <a:path w="5421313" h="1182688">
                <a:moveTo>
                  <a:pt x="31755" y="0"/>
                </a:moveTo>
                <a:lnTo>
                  <a:pt x="5389557" y="0"/>
                </a:lnTo>
                <a:cubicBezTo>
                  <a:pt x="5407095" y="0"/>
                  <a:pt x="5421313" y="14217"/>
                  <a:pt x="5421313" y="31755"/>
                </a:cubicBezTo>
                <a:lnTo>
                  <a:pt x="5421313" y="1150932"/>
                </a:lnTo>
                <a:cubicBezTo>
                  <a:pt x="5421313" y="1168470"/>
                  <a:pt x="5407095" y="1182688"/>
                  <a:pt x="5389557" y="1182688"/>
                </a:cubicBezTo>
                <a:lnTo>
                  <a:pt x="31755" y="1182688"/>
                </a:lnTo>
                <a:cubicBezTo>
                  <a:pt x="14217" y="1182688"/>
                  <a:pt x="0" y="1168470"/>
                  <a:pt x="0" y="1150932"/>
                </a:cubicBezTo>
                <a:lnTo>
                  <a:pt x="0" y="31755"/>
                </a:lnTo>
                <a:cubicBezTo>
                  <a:pt x="0" y="14229"/>
                  <a:pt x="14229" y="0"/>
                  <a:pt x="31755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79438" y="4802188"/>
            <a:ext cx="1246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II. Criterii de Realizare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468565" y="4786313"/>
            <a:ext cx="412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 p.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06438" y="5040313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Structură logică (5p)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06438" y="5230813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Coerență narativă (10p)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06438" y="5421313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Creativitate audiovizuală (5p)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06438" y="5611813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Respectarea demnității (5p)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80219" y="5941219"/>
            <a:ext cx="5421313" cy="992188"/>
          </a:xfrm>
          <a:custGeom>
            <a:avLst/>
            <a:gdLst/>
            <a:ahLst/>
            <a:cxnLst/>
            <a:rect l="l" t="t" r="r" b="b"/>
            <a:pathLst>
              <a:path w="5421313" h="992188">
                <a:moveTo>
                  <a:pt x="31750" y="0"/>
                </a:moveTo>
                <a:lnTo>
                  <a:pt x="5389563" y="0"/>
                </a:lnTo>
                <a:cubicBezTo>
                  <a:pt x="5407086" y="0"/>
                  <a:pt x="5421313" y="14227"/>
                  <a:pt x="5421313" y="31750"/>
                </a:cubicBezTo>
                <a:lnTo>
                  <a:pt x="5421313" y="960438"/>
                </a:lnTo>
                <a:cubicBezTo>
                  <a:pt x="5421313" y="977961"/>
                  <a:pt x="5407086" y="992188"/>
                  <a:pt x="5389563" y="992188"/>
                </a:cubicBezTo>
                <a:lnTo>
                  <a:pt x="31750" y="992188"/>
                </a:lnTo>
                <a:cubicBezTo>
                  <a:pt x="14227" y="992188"/>
                  <a:pt x="0" y="977961"/>
                  <a:pt x="0" y="960438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579438" y="6056313"/>
            <a:ext cx="1055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III. Criterii Tehnice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549305" y="6040438"/>
            <a:ext cx="333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 p.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6438" y="6294438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Durată (2p)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06438" y="6484938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Calitate audio-video (2p)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06438" y="6675438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Format și livrare (1p)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175375" y="2095500"/>
            <a:ext cx="5699125" cy="4968875"/>
          </a:xfrm>
          <a:custGeom>
            <a:avLst/>
            <a:gdLst/>
            <a:ahLst/>
            <a:cxnLst/>
            <a:rect l="l" t="t" r="r" b="b"/>
            <a:pathLst>
              <a:path w="5699125" h="4968875">
                <a:moveTo>
                  <a:pt x="31750" y="0"/>
                </a:moveTo>
                <a:lnTo>
                  <a:pt x="5635623" y="0"/>
                </a:lnTo>
                <a:cubicBezTo>
                  <a:pt x="5670694" y="0"/>
                  <a:pt x="5699125" y="28431"/>
                  <a:pt x="5699125" y="63502"/>
                </a:cubicBezTo>
                <a:lnTo>
                  <a:pt x="5699125" y="4905373"/>
                </a:lnTo>
                <a:cubicBezTo>
                  <a:pt x="5699125" y="4940444"/>
                  <a:pt x="5670694" y="4968875"/>
                  <a:pt x="5635623" y="4968875"/>
                </a:cubicBezTo>
                <a:lnTo>
                  <a:pt x="31750" y="4968875"/>
                </a:lnTo>
                <a:cubicBezTo>
                  <a:pt x="14227" y="4968875"/>
                  <a:pt x="0" y="4954648"/>
                  <a:pt x="0" y="49371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8" name="Shape 36"/>
          <p:cNvSpPr/>
          <p:nvPr/>
        </p:nvSpPr>
        <p:spPr>
          <a:xfrm>
            <a:off x="6175375" y="2095500"/>
            <a:ext cx="31750" cy="4968875"/>
          </a:xfrm>
          <a:custGeom>
            <a:avLst/>
            <a:gdLst/>
            <a:ahLst/>
            <a:cxnLst/>
            <a:rect l="l" t="t" r="r" b="b"/>
            <a:pathLst>
              <a:path w="31750" h="4968875">
                <a:moveTo>
                  <a:pt x="31750" y="0"/>
                </a:moveTo>
                <a:lnTo>
                  <a:pt x="31750" y="0"/>
                </a:lnTo>
                <a:lnTo>
                  <a:pt x="31750" y="4968875"/>
                </a:lnTo>
                <a:lnTo>
                  <a:pt x="31750" y="4968875"/>
                </a:lnTo>
                <a:cubicBezTo>
                  <a:pt x="14227" y="4968875"/>
                  <a:pt x="0" y="4954648"/>
                  <a:pt x="0" y="49371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9" name="Shape 37"/>
          <p:cNvSpPr/>
          <p:nvPr/>
        </p:nvSpPr>
        <p:spPr>
          <a:xfrm>
            <a:off x="6338094" y="225425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19062" y="59531"/>
                </a:moveTo>
                <a:cubicBezTo>
                  <a:pt x="135496" y="59531"/>
                  <a:pt x="148828" y="46199"/>
                  <a:pt x="148828" y="29766"/>
                </a:cubicBezTo>
                <a:cubicBezTo>
                  <a:pt x="148828" y="13333"/>
                  <a:pt x="135496" y="0"/>
                  <a:pt x="119062" y="0"/>
                </a:cubicBezTo>
                <a:cubicBezTo>
                  <a:pt x="102629" y="0"/>
                  <a:pt x="89297" y="13333"/>
                  <a:pt x="89297" y="29766"/>
                </a:cubicBezTo>
                <a:cubicBezTo>
                  <a:pt x="89297" y="31440"/>
                  <a:pt x="89452" y="33114"/>
                  <a:pt x="89700" y="34727"/>
                </a:cubicBezTo>
                <a:lnTo>
                  <a:pt x="49485" y="57082"/>
                </a:lnTo>
                <a:cubicBezTo>
                  <a:pt x="44245" y="52431"/>
                  <a:pt x="37331" y="49609"/>
                  <a:pt x="29766" y="49609"/>
                </a:cubicBezTo>
                <a:cubicBezTo>
                  <a:pt x="13333" y="49609"/>
                  <a:pt x="0" y="62942"/>
                  <a:pt x="0" y="79375"/>
                </a:cubicBezTo>
                <a:cubicBezTo>
                  <a:pt x="0" y="95808"/>
                  <a:pt x="13333" y="109141"/>
                  <a:pt x="29766" y="109141"/>
                </a:cubicBezTo>
                <a:cubicBezTo>
                  <a:pt x="37331" y="109141"/>
                  <a:pt x="44214" y="106319"/>
                  <a:pt x="49485" y="101668"/>
                </a:cubicBezTo>
                <a:lnTo>
                  <a:pt x="89700" y="124023"/>
                </a:lnTo>
                <a:cubicBezTo>
                  <a:pt x="89421" y="125636"/>
                  <a:pt x="89297" y="127279"/>
                  <a:pt x="89297" y="128984"/>
                </a:cubicBezTo>
                <a:cubicBezTo>
                  <a:pt x="89297" y="145417"/>
                  <a:pt x="102629" y="158750"/>
                  <a:pt x="119062" y="158750"/>
                </a:cubicBezTo>
                <a:cubicBezTo>
                  <a:pt x="135496" y="158750"/>
                  <a:pt x="148828" y="145417"/>
                  <a:pt x="148828" y="128984"/>
                </a:cubicBezTo>
                <a:cubicBezTo>
                  <a:pt x="148828" y="112551"/>
                  <a:pt x="135496" y="99219"/>
                  <a:pt x="119062" y="99219"/>
                </a:cubicBezTo>
                <a:cubicBezTo>
                  <a:pt x="111497" y="99219"/>
                  <a:pt x="104614" y="102040"/>
                  <a:pt x="99343" y="106691"/>
                </a:cubicBezTo>
                <a:lnTo>
                  <a:pt x="59128" y="84336"/>
                </a:lnTo>
                <a:cubicBezTo>
                  <a:pt x="59407" y="82724"/>
                  <a:pt x="59531" y="81080"/>
                  <a:pt x="59531" y="79375"/>
                </a:cubicBezTo>
                <a:cubicBezTo>
                  <a:pt x="59531" y="77670"/>
                  <a:pt x="59376" y="76026"/>
                  <a:pt x="59128" y="74414"/>
                </a:cubicBezTo>
                <a:lnTo>
                  <a:pt x="99343" y="52059"/>
                </a:lnTo>
                <a:cubicBezTo>
                  <a:pt x="104583" y="56710"/>
                  <a:pt x="111497" y="59531"/>
                  <a:pt x="119062" y="5953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0" name="Text 38"/>
          <p:cNvSpPr/>
          <p:nvPr/>
        </p:nvSpPr>
        <p:spPr>
          <a:xfrm>
            <a:off x="6516688" y="2222500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Punctaj Rețele Sociale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223000" y="2540000"/>
            <a:ext cx="5619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000" b="1" dirty="0">
                <a:solidFill>
                  <a:srgbClr val="8B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282531" y="2921000"/>
            <a:ext cx="5500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puncte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322219" y="3242469"/>
            <a:ext cx="5421313" cy="1801813"/>
          </a:xfrm>
          <a:custGeom>
            <a:avLst/>
            <a:gdLst/>
            <a:ahLst/>
            <a:cxnLst/>
            <a:rect l="l" t="t" r="r" b="b"/>
            <a:pathLst>
              <a:path w="5421313" h="1801813">
                <a:moveTo>
                  <a:pt x="31748" y="0"/>
                </a:moveTo>
                <a:lnTo>
                  <a:pt x="5389565" y="0"/>
                </a:lnTo>
                <a:cubicBezTo>
                  <a:pt x="5407098" y="0"/>
                  <a:pt x="5421313" y="14214"/>
                  <a:pt x="5421313" y="31748"/>
                </a:cubicBezTo>
                <a:lnTo>
                  <a:pt x="5421313" y="1770065"/>
                </a:lnTo>
                <a:cubicBezTo>
                  <a:pt x="5421313" y="1787598"/>
                  <a:pt x="5407098" y="1801813"/>
                  <a:pt x="5389565" y="1801813"/>
                </a:cubicBezTo>
                <a:lnTo>
                  <a:pt x="31748" y="1801813"/>
                </a:lnTo>
                <a:cubicBezTo>
                  <a:pt x="14214" y="1801813"/>
                  <a:pt x="0" y="1787598"/>
                  <a:pt x="0" y="1770065"/>
                </a:cubicBezTo>
                <a:lnTo>
                  <a:pt x="0" y="31748"/>
                </a:lnTo>
                <a:cubicBezTo>
                  <a:pt x="0" y="14226"/>
                  <a:pt x="14226" y="0"/>
                  <a:pt x="31748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453188" y="3373438"/>
            <a:ext cx="5222875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Punctaj acumulat în baza: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453188" y="3690937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6540500" y="3786188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71438" y="7938"/>
                </a:moveTo>
                <a:cubicBezTo>
                  <a:pt x="51395" y="7938"/>
                  <a:pt x="35347" y="17066"/>
                  <a:pt x="23664" y="27930"/>
                </a:cubicBezTo>
                <a:cubicBezTo>
                  <a:pt x="12055" y="38720"/>
                  <a:pt x="4291" y="51594"/>
                  <a:pt x="595" y="60449"/>
                </a:cubicBezTo>
                <a:cubicBezTo>
                  <a:pt x="-223" y="62409"/>
                  <a:pt x="-223" y="64591"/>
                  <a:pt x="595" y="66551"/>
                </a:cubicBezTo>
                <a:cubicBezTo>
                  <a:pt x="4291" y="75406"/>
                  <a:pt x="12055" y="88305"/>
                  <a:pt x="23664" y="99070"/>
                </a:cubicBezTo>
                <a:cubicBezTo>
                  <a:pt x="35347" y="109910"/>
                  <a:pt x="51395" y="119063"/>
                  <a:pt x="71438" y="119063"/>
                </a:cubicBezTo>
                <a:cubicBezTo>
                  <a:pt x="91480" y="119063"/>
                  <a:pt x="107528" y="109934"/>
                  <a:pt x="119211" y="99070"/>
                </a:cubicBezTo>
                <a:cubicBezTo>
                  <a:pt x="130820" y="88280"/>
                  <a:pt x="138584" y="75406"/>
                  <a:pt x="142280" y="66551"/>
                </a:cubicBezTo>
                <a:cubicBezTo>
                  <a:pt x="143098" y="64591"/>
                  <a:pt x="143098" y="62409"/>
                  <a:pt x="142280" y="60449"/>
                </a:cubicBezTo>
                <a:cubicBezTo>
                  <a:pt x="138584" y="51594"/>
                  <a:pt x="130820" y="38695"/>
                  <a:pt x="119211" y="27930"/>
                </a:cubicBezTo>
                <a:cubicBezTo>
                  <a:pt x="107528" y="17090"/>
                  <a:pt x="91480" y="7937"/>
                  <a:pt x="71438" y="7937"/>
                </a:cubicBezTo>
                <a:close/>
                <a:moveTo>
                  <a:pt x="35719" y="63500"/>
                </a:moveTo>
                <a:cubicBezTo>
                  <a:pt x="35719" y="43786"/>
                  <a:pt x="51724" y="27781"/>
                  <a:pt x="71438" y="27781"/>
                </a:cubicBezTo>
                <a:cubicBezTo>
                  <a:pt x="91151" y="27781"/>
                  <a:pt x="107156" y="43786"/>
                  <a:pt x="107156" y="63500"/>
                </a:cubicBezTo>
                <a:cubicBezTo>
                  <a:pt x="107156" y="83214"/>
                  <a:pt x="91151" y="99219"/>
                  <a:pt x="71438" y="99219"/>
                </a:cubicBezTo>
                <a:cubicBezTo>
                  <a:pt x="51724" y="99219"/>
                  <a:pt x="35719" y="83214"/>
                  <a:pt x="35719" y="63500"/>
                </a:cubicBezTo>
                <a:close/>
                <a:moveTo>
                  <a:pt x="71438" y="47625"/>
                </a:moveTo>
                <a:cubicBezTo>
                  <a:pt x="71438" y="56381"/>
                  <a:pt x="64319" y="63500"/>
                  <a:pt x="55563" y="63500"/>
                </a:cubicBezTo>
                <a:cubicBezTo>
                  <a:pt x="52710" y="63500"/>
                  <a:pt x="50031" y="62756"/>
                  <a:pt x="47699" y="61416"/>
                </a:cubicBezTo>
                <a:cubicBezTo>
                  <a:pt x="47451" y="64120"/>
                  <a:pt x="47675" y="66898"/>
                  <a:pt x="48419" y="69652"/>
                </a:cubicBezTo>
                <a:cubicBezTo>
                  <a:pt x="51817" y="82352"/>
                  <a:pt x="64889" y="89892"/>
                  <a:pt x="77589" y="86494"/>
                </a:cubicBezTo>
                <a:cubicBezTo>
                  <a:pt x="90289" y="83096"/>
                  <a:pt x="97830" y="70024"/>
                  <a:pt x="94431" y="57324"/>
                </a:cubicBezTo>
                <a:cubicBezTo>
                  <a:pt x="91405" y="45988"/>
                  <a:pt x="80665" y="38770"/>
                  <a:pt x="69354" y="39762"/>
                </a:cubicBezTo>
                <a:cubicBezTo>
                  <a:pt x="70669" y="42069"/>
                  <a:pt x="71438" y="44748"/>
                  <a:pt x="71438" y="4762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7" name="Text 45"/>
          <p:cNvSpPr/>
          <p:nvPr/>
        </p:nvSpPr>
        <p:spPr>
          <a:xfrm>
            <a:off x="6865938" y="3675063"/>
            <a:ext cx="2127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Vizualizări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865938" y="3865563"/>
            <a:ext cx="2119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Numărul de vizualizări ale produsului video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453188" y="41354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6548438" y="423068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9844" y="39688"/>
                </a:moveTo>
                <a:cubicBezTo>
                  <a:pt x="24234" y="39688"/>
                  <a:pt x="27781" y="43235"/>
                  <a:pt x="27781" y="47625"/>
                </a:cubicBezTo>
                <a:lnTo>
                  <a:pt x="27781" y="111125"/>
                </a:lnTo>
                <a:cubicBezTo>
                  <a:pt x="27781" y="115515"/>
                  <a:pt x="24234" y="119063"/>
                  <a:pt x="19844" y="119063"/>
                </a:cubicBezTo>
                <a:lnTo>
                  <a:pt x="7938" y="119063"/>
                </a:lnTo>
                <a:cubicBezTo>
                  <a:pt x="3547" y="119063"/>
                  <a:pt x="0" y="115515"/>
                  <a:pt x="0" y="111125"/>
                </a:cubicBezTo>
                <a:lnTo>
                  <a:pt x="0" y="47625"/>
                </a:lnTo>
                <a:cubicBezTo>
                  <a:pt x="0" y="43235"/>
                  <a:pt x="3547" y="39688"/>
                  <a:pt x="7938" y="39688"/>
                </a:cubicBezTo>
                <a:lnTo>
                  <a:pt x="19844" y="39688"/>
                </a:lnTo>
                <a:close/>
                <a:moveTo>
                  <a:pt x="67121" y="3969"/>
                </a:moveTo>
                <a:cubicBezTo>
                  <a:pt x="73893" y="3969"/>
                  <a:pt x="79375" y="9451"/>
                  <a:pt x="79375" y="16222"/>
                </a:cubicBezTo>
                <a:lnTo>
                  <a:pt x="79375" y="17264"/>
                </a:lnTo>
                <a:cubicBezTo>
                  <a:pt x="79375" y="18951"/>
                  <a:pt x="79053" y="20638"/>
                  <a:pt x="78432" y="22200"/>
                </a:cubicBezTo>
                <a:lnTo>
                  <a:pt x="71438" y="39688"/>
                </a:lnTo>
                <a:lnTo>
                  <a:pt x="111125" y="39688"/>
                </a:lnTo>
                <a:cubicBezTo>
                  <a:pt x="117698" y="39688"/>
                  <a:pt x="123031" y="45021"/>
                  <a:pt x="123031" y="51594"/>
                </a:cubicBezTo>
                <a:cubicBezTo>
                  <a:pt x="123031" y="56480"/>
                  <a:pt x="120079" y="60672"/>
                  <a:pt x="115863" y="62508"/>
                </a:cubicBezTo>
                <a:cubicBezTo>
                  <a:pt x="120079" y="64343"/>
                  <a:pt x="123031" y="68535"/>
                  <a:pt x="123031" y="73422"/>
                </a:cubicBezTo>
                <a:cubicBezTo>
                  <a:pt x="123031" y="79226"/>
                  <a:pt x="118864" y="84063"/>
                  <a:pt x="113357" y="85105"/>
                </a:cubicBezTo>
                <a:cubicBezTo>
                  <a:pt x="114449" y="86916"/>
                  <a:pt x="115094" y="89024"/>
                  <a:pt x="115094" y="91281"/>
                </a:cubicBezTo>
                <a:cubicBezTo>
                  <a:pt x="115094" y="96788"/>
                  <a:pt x="111373" y="101402"/>
                  <a:pt x="106313" y="102766"/>
                </a:cubicBezTo>
                <a:cubicBezTo>
                  <a:pt x="106859" y="104130"/>
                  <a:pt x="107156" y="105618"/>
                  <a:pt x="107156" y="107156"/>
                </a:cubicBezTo>
                <a:cubicBezTo>
                  <a:pt x="107156" y="113729"/>
                  <a:pt x="101823" y="119063"/>
                  <a:pt x="95250" y="119063"/>
                </a:cubicBezTo>
                <a:lnTo>
                  <a:pt x="73447" y="119063"/>
                </a:lnTo>
                <a:cubicBezTo>
                  <a:pt x="64443" y="119063"/>
                  <a:pt x="55687" y="115987"/>
                  <a:pt x="48667" y="110356"/>
                </a:cubicBezTo>
                <a:lnTo>
                  <a:pt x="45641" y="107950"/>
                </a:lnTo>
                <a:cubicBezTo>
                  <a:pt x="41870" y="104949"/>
                  <a:pt x="39688" y="100385"/>
                  <a:pt x="39688" y="95548"/>
                </a:cubicBezTo>
                <a:lnTo>
                  <a:pt x="39688" y="49262"/>
                </a:lnTo>
                <a:cubicBezTo>
                  <a:pt x="39688" y="45566"/>
                  <a:pt x="40556" y="41920"/>
                  <a:pt x="42193" y="38621"/>
                </a:cubicBezTo>
                <a:lnTo>
                  <a:pt x="56133" y="10740"/>
                </a:lnTo>
                <a:cubicBezTo>
                  <a:pt x="58217" y="6598"/>
                  <a:pt x="62458" y="3969"/>
                  <a:pt x="67121" y="3969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1" name="Text 49"/>
          <p:cNvSpPr/>
          <p:nvPr/>
        </p:nvSpPr>
        <p:spPr>
          <a:xfrm>
            <a:off x="6865938" y="4119562"/>
            <a:ext cx="1730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Aprecieri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865938" y="4310063"/>
            <a:ext cx="1722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Reacții pozitive pe pagina instituției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453188" y="4579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6548438" y="467518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76349" y="4564"/>
                </a:moveTo>
                <a:cubicBezTo>
                  <a:pt x="73372" y="5804"/>
                  <a:pt x="71438" y="8682"/>
                  <a:pt x="71438" y="11906"/>
                </a:cubicBezTo>
                <a:lnTo>
                  <a:pt x="71438" y="31750"/>
                </a:lnTo>
                <a:lnTo>
                  <a:pt x="43656" y="31750"/>
                </a:lnTo>
                <a:cubicBezTo>
                  <a:pt x="19546" y="31750"/>
                  <a:pt x="0" y="51296"/>
                  <a:pt x="0" y="75406"/>
                </a:cubicBezTo>
                <a:cubicBezTo>
                  <a:pt x="0" y="103510"/>
                  <a:pt x="20216" y="116061"/>
                  <a:pt x="24854" y="118591"/>
                </a:cubicBezTo>
                <a:cubicBezTo>
                  <a:pt x="25474" y="118938"/>
                  <a:pt x="26169" y="119063"/>
                  <a:pt x="26863" y="119063"/>
                </a:cubicBezTo>
                <a:cubicBezTo>
                  <a:pt x="29567" y="119063"/>
                  <a:pt x="31750" y="116855"/>
                  <a:pt x="31750" y="114176"/>
                </a:cubicBezTo>
                <a:cubicBezTo>
                  <a:pt x="31750" y="112316"/>
                  <a:pt x="30683" y="110604"/>
                  <a:pt x="29319" y="109339"/>
                </a:cubicBezTo>
                <a:cubicBezTo>
                  <a:pt x="26988" y="107156"/>
                  <a:pt x="23812" y="102791"/>
                  <a:pt x="23812" y="95275"/>
                </a:cubicBezTo>
                <a:cubicBezTo>
                  <a:pt x="23812" y="82128"/>
                  <a:pt x="34479" y="71462"/>
                  <a:pt x="47625" y="71462"/>
                </a:cubicBezTo>
                <a:lnTo>
                  <a:pt x="71438" y="71462"/>
                </a:lnTo>
                <a:lnTo>
                  <a:pt x="71438" y="91306"/>
                </a:lnTo>
                <a:cubicBezTo>
                  <a:pt x="71438" y="94506"/>
                  <a:pt x="73372" y="97408"/>
                  <a:pt x="76349" y="98648"/>
                </a:cubicBezTo>
                <a:cubicBezTo>
                  <a:pt x="79325" y="99888"/>
                  <a:pt x="82724" y="99194"/>
                  <a:pt x="85006" y="96937"/>
                </a:cubicBezTo>
                <a:lnTo>
                  <a:pt x="124693" y="57249"/>
                </a:lnTo>
                <a:cubicBezTo>
                  <a:pt x="127794" y="54149"/>
                  <a:pt x="127794" y="49113"/>
                  <a:pt x="124693" y="46013"/>
                </a:cubicBezTo>
                <a:lnTo>
                  <a:pt x="85006" y="6325"/>
                </a:lnTo>
                <a:cubicBezTo>
                  <a:pt x="82724" y="4043"/>
                  <a:pt x="79325" y="3373"/>
                  <a:pt x="76349" y="461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5" name="Text 53"/>
          <p:cNvSpPr/>
          <p:nvPr/>
        </p:nvSpPr>
        <p:spPr>
          <a:xfrm>
            <a:off x="6865938" y="4564063"/>
            <a:ext cx="2000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Distribuiri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865938" y="4754563"/>
            <a:ext cx="1992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6B728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Numărul de distribuiri pe rețelele sociale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22219" y="6290469"/>
            <a:ext cx="5421313" cy="642938"/>
          </a:xfrm>
          <a:custGeom>
            <a:avLst/>
            <a:gdLst/>
            <a:ahLst/>
            <a:cxnLst/>
            <a:rect l="l" t="t" r="r" b="b"/>
            <a:pathLst>
              <a:path w="5421313" h="642938">
                <a:moveTo>
                  <a:pt x="31748" y="0"/>
                </a:moveTo>
                <a:lnTo>
                  <a:pt x="5389564" y="0"/>
                </a:lnTo>
                <a:cubicBezTo>
                  <a:pt x="5407098" y="0"/>
                  <a:pt x="5421313" y="14214"/>
                  <a:pt x="5421313" y="31748"/>
                </a:cubicBezTo>
                <a:lnTo>
                  <a:pt x="5421313" y="611189"/>
                </a:lnTo>
                <a:cubicBezTo>
                  <a:pt x="5421313" y="628723"/>
                  <a:pt x="5407098" y="642938"/>
                  <a:pt x="5389564" y="642937"/>
                </a:cubicBezTo>
                <a:lnTo>
                  <a:pt x="31748" y="642938"/>
                </a:lnTo>
                <a:cubicBezTo>
                  <a:pt x="14214" y="642937"/>
                  <a:pt x="0" y="628723"/>
                  <a:pt x="0" y="611189"/>
                </a:cubicBezTo>
                <a:lnTo>
                  <a:pt x="0" y="31748"/>
                </a:lnTo>
                <a:cubicBezTo>
                  <a:pt x="0" y="14214"/>
                  <a:pt x="14214" y="0"/>
                  <a:pt x="31748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 w="12700">
            <a:solidFill>
              <a:srgbClr val="8B0000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469063" y="645318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55563" y="39688"/>
                </a:moveTo>
                <a:cubicBezTo>
                  <a:pt x="55563" y="35307"/>
                  <a:pt x="59119" y="31750"/>
                  <a:pt x="63500" y="31750"/>
                </a:cubicBezTo>
                <a:cubicBezTo>
                  <a:pt x="67881" y="31750"/>
                  <a:pt x="71438" y="35307"/>
                  <a:pt x="71438" y="39688"/>
                </a:cubicBezTo>
                <a:cubicBezTo>
                  <a:pt x="71438" y="44068"/>
                  <a:pt x="67881" y="47625"/>
                  <a:pt x="63500" y="47625"/>
                </a:cubicBezTo>
                <a:cubicBezTo>
                  <a:pt x="59119" y="47625"/>
                  <a:pt x="55563" y="44068"/>
                  <a:pt x="55563" y="39688"/>
                </a:cubicBezTo>
                <a:close/>
                <a:moveTo>
                  <a:pt x="53578" y="55563"/>
                </a:moveTo>
                <a:lnTo>
                  <a:pt x="65484" y="55563"/>
                </a:lnTo>
                <a:cubicBezTo>
                  <a:pt x="68783" y="55563"/>
                  <a:pt x="71438" y="58217"/>
                  <a:pt x="71438" y="61516"/>
                </a:cubicBezTo>
                <a:lnTo>
                  <a:pt x="71438" y="83344"/>
                </a:lnTo>
                <a:lnTo>
                  <a:pt x="73422" y="83344"/>
                </a:lnTo>
                <a:cubicBezTo>
                  <a:pt x="76721" y="83344"/>
                  <a:pt x="79375" y="85998"/>
                  <a:pt x="79375" y="89297"/>
                </a:cubicBezTo>
                <a:cubicBezTo>
                  <a:pt x="79375" y="92596"/>
                  <a:pt x="76721" y="95250"/>
                  <a:pt x="73422" y="95250"/>
                </a:cubicBezTo>
                <a:lnTo>
                  <a:pt x="53578" y="95250"/>
                </a:lnTo>
                <a:cubicBezTo>
                  <a:pt x="50279" y="95250"/>
                  <a:pt x="47625" y="92596"/>
                  <a:pt x="47625" y="89297"/>
                </a:cubicBezTo>
                <a:cubicBezTo>
                  <a:pt x="47625" y="85998"/>
                  <a:pt x="50279" y="83344"/>
                  <a:pt x="53578" y="83344"/>
                </a:cubicBezTo>
                <a:lnTo>
                  <a:pt x="59531" y="83344"/>
                </a:lnTo>
                <a:lnTo>
                  <a:pt x="59531" y="67469"/>
                </a:lnTo>
                <a:lnTo>
                  <a:pt x="53578" y="67469"/>
                </a:lnTo>
                <a:cubicBezTo>
                  <a:pt x="50279" y="67469"/>
                  <a:pt x="47625" y="64815"/>
                  <a:pt x="47625" y="61516"/>
                </a:cubicBezTo>
                <a:cubicBezTo>
                  <a:pt x="47625" y="58217"/>
                  <a:pt x="50279" y="55563"/>
                  <a:pt x="53578" y="5556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9" name="Text 57"/>
          <p:cNvSpPr/>
          <p:nvPr/>
        </p:nvSpPr>
        <p:spPr>
          <a:xfrm>
            <a:off x="6651625" y="6421438"/>
            <a:ext cx="502443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Notă: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Produsul video trebuie încărcat pe pagina instituției de învățământ pe rețelele sociale pentru a putea acumula punctaj în această categorie.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Regulamentul Concursului Republican - Prin Memorie și Recunoștință spre viitorul european</dc:title>
  <dc:subject>Regulamentul Concursului Republican - Prin Memorie și Recunoștință spre viitorul european</dc:subject>
  <dc:creator>Kimi</dc:creator>
  <cp:lastModifiedBy>Kimi</cp:lastModifiedBy>
  <cp:revision>1</cp:revision>
  <dcterms:created xsi:type="dcterms:W3CDTF">2026-03-04T15:07:24Z</dcterms:created>
  <dcterms:modified xsi:type="dcterms:W3CDTF">2026-03-04T15:07:24Z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{"Label":"Regulamentul Concursului Republican - Prin Memorie și Recunoștință spre viitorul european","ContentProducer":"001191110108MACG2KBH8F10000","ProduceID":"19cb9627-bce2-86fb-8000-0000b680c529","ReservedCode1":"","ContentPropagator":"001191110108MACG2KBH8F20000","PropagateID":"19cb9627-bce2-86fb-8000-0000b680c529","ReservedCode2":""}</vt:lpwstr>
  </property>
</Properties>
</file>